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7" r:id="rId4"/>
  </p:sldMasterIdLst>
  <p:notesMasterIdLst>
    <p:notesMasterId r:id="rId20"/>
  </p:notesMasterIdLst>
  <p:sldIdLst>
    <p:sldId id="256" r:id="rId5"/>
    <p:sldId id="315" r:id="rId6"/>
    <p:sldId id="258" r:id="rId7"/>
    <p:sldId id="317" r:id="rId8"/>
    <p:sldId id="316" r:id="rId9"/>
    <p:sldId id="318" r:id="rId10"/>
    <p:sldId id="282" r:id="rId11"/>
    <p:sldId id="306" r:id="rId12"/>
    <p:sldId id="308" r:id="rId13"/>
    <p:sldId id="307" r:id="rId14"/>
    <p:sldId id="311" r:id="rId15"/>
    <p:sldId id="305" r:id="rId16"/>
    <p:sldId id="312" r:id="rId17"/>
    <p:sldId id="313" r:id="rId18"/>
    <p:sldId id="280" r:id="rId1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nter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o" initials="C" lastIdx="12" clrIdx="0">
    <p:extLst>
      <p:ext uri="{19B8F6BF-5375-455C-9EA6-DF929625EA0E}">
        <p15:presenceInfo xmlns:p15="http://schemas.microsoft.com/office/powerpoint/2012/main" userId="S::Chao.Wang@ato.gov.au::93eca3e0-dcd2-496c-b4c1-814af6642750" providerId="AD"/>
      </p:ext>
    </p:extLst>
  </p:cmAuthor>
  <p:cmAuthor id="2" name="Maggie Leese" initials="ML" lastIdx="4" clrIdx="1">
    <p:extLst>
      <p:ext uri="{19B8F6BF-5375-455C-9EA6-DF929625EA0E}">
        <p15:presenceInfo xmlns:p15="http://schemas.microsoft.com/office/powerpoint/2012/main" userId="8ac943995f7b1ab6" providerId="Windows Live"/>
      </p:ext>
    </p:extLst>
  </p:cmAuthor>
  <p:cmAuthor id="3" name="Ursuli" initials="UH" lastIdx="18" clrIdx="2">
    <p:extLst>
      <p:ext uri="{19B8F6BF-5375-455C-9EA6-DF929625EA0E}">
        <p15:presenceInfo xmlns:p15="http://schemas.microsoft.com/office/powerpoint/2012/main" userId="Ursu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6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9C657-F480-4726-8B10-231F1DF97ED9}" v="4" dt="2022-07-07T01:30:27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5" autoAdjust="0"/>
    <p:restoredTop sz="96357" autoAdjust="0"/>
  </p:normalViewPr>
  <p:slideViewPr>
    <p:cSldViewPr snapToGrid="0">
      <p:cViewPr varScale="1">
        <p:scale>
          <a:sx n="146" d="100"/>
          <a:sy n="146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6-29T13:42:51.515" idx="14">
    <p:pos x="10" y="10"/>
    <p:text>Other: need to create a slide to show scenarios where an end user may have two AP's/SP's and is moving only one service with an existing provider to a new provider</p:text>
    <p:extLst>
      <p:ext uri="{C676402C-5697-4E1C-873F-D02D1690AC5C}">
        <p15:threadingInfo xmlns:p15="http://schemas.microsoft.com/office/powerpoint/2012/main" timeZoneBias="-600"/>
      </p:ext>
    </p:extLst>
  </p:cm>
  <p:cm authorId="3" dt="2022-06-29T13:45:04.004" idx="15">
    <p:pos x="10" y="146"/>
    <p:text>&amp; maybe a slide where two existing providers are both being moved to a new provider for service</p:text>
    <p:extLst>
      <p:ext uri="{C676402C-5697-4E1C-873F-D02D1690AC5C}">
        <p15:threadingInfo xmlns:p15="http://schemas.microsoft.com/office/powerpoint/2012/main" timeZoneBias="-600">
          <p15:parentCm authorId="3" idx="1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66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26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fd84faacd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fd84faacd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49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9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29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208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2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25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a3c9f5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a3c9f51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0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(Light)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5277" y="776894"/>
            <a:ext cx="5038724" cy="4366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2" y="744575"/>
            <a:ext cx="667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8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dark)">
  <p:cSld name="TITLE_AND_BODY_1">
    <p:bg>
      <p:bgPr>
        <a:solidFill>
          <a:srgbClr val="151539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plain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(dark)">
  <p:cSld name="TITLE_AND_TWO_COLUMNS_3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774100" y="489900"/>
            <a:ext cx="5369900" cy="46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2000"/>
              <a:buNone/>
              <a:defRPr>
                <a:solidFill>
                  <a:srgbClr val="15153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05277" y="776894"/>
            <a:ext cx="5038724" cy="436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4350675"/>
            <a:ext cx="1405201" cy="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ight">
  <p:cSld name="BLANK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4186" y="1757398"/>
            <a:ext cx="3995626" cy="16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2000"/>
              <a:buFont typeface="Inter"/>
              <a:buNone/>
              <a:defRPr sz="2000" b="1"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1400"/>
              <a:buFont typeface="Inter"/>
              <a:buChar char="●"/>
              <a:defRPr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539"/>
              </a:buClr>
              <a:buSzPts val="1400"/>
              <a:buFont typeface="Inter"/>
              <a:buChar char="○"/>
              <a:defRPr>
                <a:solidFill>
                  <a:srgbClr val="151539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62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ctrTitle"/>
          </p:nvPr>
        </p:nvSpPr>
        <p:spPr>
          <a:xfrm>
            <a:off x="311702" y="744575"/>
            <a:ext cx="6904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Digital Service Providers Australia New Zealand</a:t>
            </a:r>
            <a:endParaRPr sz="3600" dirty="0"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5824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Access Point/SMP Migration &amp; Exit Focus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Meeting 4, 7 July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356">
            <a:extLst>
              <a:ext uri="{FF2B5EF4-FFF2-40B4-BE49-F238E27FC236}">
                <a16:creationId xmlns:a16="http://schemas.microsoft.com/office/drawing/2014/main" id="{2F5F3FC7-B5B1-42BB-B915-0A7077E8B17A}"/>
              </a:ext>
            </a:extLst>
          </p:cNvPr>
          <p:cNvSpPr/>
          <p:nvPr/>
        </p:nvSpPr>
        <p:spPr>
          <a:xfrm>
            <a:off x="0" y="1963745"/>
            <a:ext cx="9144000" cy="995306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19818"/>
            <a:ext cx="8691939" cy="417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1.3  –  SME initiated switch to use an add-on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827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F660ED-5FCA-49AB-ABEF-E7E34A851B28}"/>
              </a:ext>
            </a:extLst>
          </p:cNvPr>
          <p:cNvSpPr txBox="1"/>
          <p:nvPr/>
        </p:nvSpPr>
        <p:spPr>
          <a:xfrm>
            <a:off x="5394961" y="738830"/>
            <a:ext cx="3468819" cy="11695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An SME uses BMS 1 and has been registered by BMS 1 for sending and receiving Peppol invoices via AP 1.  </a:t>
            </a:r>
          </a:p>
          <a:p>
            <a:r>
              <a:rPr lang="en-AU" dirty="0"/>
              <a:t>The SME decides to use an add-on to receive </a:t>
            </a:r>
            <a:r>
              <a:rPr lang="en-AU" dirty="0" err="1"/>
              <a:t>eInvoices</a:t>
            </a:r>
            <a:r>
              <a:rPr lang="en-AU" dirty="0"/>
              <a:t>. *The SME may still send invoices via BMS 1. </a:t>
            </a:r>
          </a:p>
          <a:p>
            <a:r>
              <a:rPr lang="en-AU" dirty="0"/>
              <a:t>The add-on is integrated with AP2. </a:t>
            </a:r>
          </a:p>
        </p:txBody>
      </p:sp>
      <p:sp>
        <p:nvSpPr>
          <p:cNvPr id="255" name="Text Placeholder 17">
            <a:extLst>
              <a:ext uri="{FF2B5EF4-FFF2-40B4-BE49-F238E27FC236}">
                <a16:creationId xmlns:a16="http://schemas.microsoft.com/office/drawing/2014/main" id="{DC93EFDE-8365-4E18-9FD3-F4F6F06DB98B}"/>
              </a:ext>
            </a:extLst>
          </p:cNvPr>
          <p:cNvSpPr txBox="1">
            <a:spLocks/>
          </p:cNvSpPr>
          <p:nvPr/>
        </p:nvSpPr>
        <p:spPr>
          <a:xfrm>
            <a:off x="257427" y="1213597"/>
            <a:ext cx="727884" cy="171082"/>
          </a:xfrm>
          <a:prstGeom prst="rect">
            <a:avLst/>
          </a:prstGeom>
        </p:spPr>
        <p:txBody>
          <a:bodyPr/>
          <a:lstStyle>
            <a:lvl1pPr marL="0" indent="0" algn="l" defTabSz="536204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2563" indent="-18256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Segoe UI" panose="020B0502040204020203" pitchFamily="34" charset="0"/>
              <a:buChar char="&gt;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55600" indent="-177800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36575" indent="-179388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12788" indent="-17621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49123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5327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531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735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96B3729-0684-489D-89CB-861DDCC0E05E}"/>
              </a:ext>
            </a:extLst>
          </p:cNvPr>
          <p:cNvSpPr/>
          <p:nvPr/>
        </p:nvSpPr>
        <p:spPr>
          <a:xfrm>
            <a:off x="6302931" y="3128808"/>
            <a:ext cx="1074688" cy="647644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bg2"/>
                </a:solidFill>
                <a:latin typeface="Calibri" panose="020F0502020204030204" pitchFamily="34" charset="0"/>
              </a:rPr>
              <a:t>Removes SML record within ?? timeframe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A1F3702-F688-4A3F-9CFB-9B3A37D01042}"/>
              </a:ext>
            </a:extLst>
          </p:cNvPr>
          <p:cNvSpPr/>
          <p:nvPr/>
        </p:nvSpPr>
        <p:spPr>
          <a:xfrm>
            <a:off x="1639158" y="2156083"/>
            <a:ext cx="1064242" cy="688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Unable </a:t>
            </a: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register SME. 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17EA72C-52D0-40B9-99AD-5FA914AA9FC4}"/>
              </a:ext>
            </a:extLst>
          </p:cNvPr>
          <p:cNvCxnSpPr>
            <a:cxnSpLocks/>
            <a:stCxn id="131" idx="3"/>
            <a:endCxn id="434" idx="1"/>
          </p:cNvCxnSpPr>
          <p:nvPr/>
        </p:nvCxnSpPr>
        <p:spPr>
          <a:xfrm>
            <a:off x="7377619" y="3452630"/>
            <a:ext cx="17646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533BBC0-FDEC-4141-8D56-5C5C97107EE5}"/>
              </a:ext>
            </a:extLst>
          </p:cNvPr>
          <p:cNvSpPr/>
          <p:nvPr/>
        </p:nvSpPr>
        <p:spPr>
          <a:xfrm>
            <a:off x="1624149" y="1240042"/>
            <a:ext cx="1360808" cy="58667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Commercial decision to use an Add-on to receive eInvoice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922FC015-192A-4026-A943-F83B31C7CF2F}"/>
              </a:ext>
            </a:extLst>
          </p:cNvPr>
          <p:cNvCxnSpPr>
            <a:cxnSpLocks/>
            <a:stCxn id="175" idx="2"/>
            <a:endCxn id="132" idx="0"/>
          </p:cNvCxnSpPr>
          <p:nvPr/>
        </p:nvCxnSpPr>
        <p:spPr>
          <a:xfrm rot="5400000">
            <a:off x="2073232" y="1924761"/>
            <a:ext cx="329369" cy="13327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A9531BD4-6BD9-4202-90D8-0A74559E81BA}"/>
              </a:ext>
            </a:extLst>
          </p:cNvPr>
          <p:cNvCxnSpPr>
            <a:cxnSpLocks/>
            <a:stCxn id="434" idx="0"/>
            <a:endCxn id="435" idx="2"/>
          </p:cNvCxnSpPr>
          <p:nvPr/>
        </p:nvCxnSpPr>
        <p:spPr>
          <a:xfrm flipH="1" flipV="1">
            <a:off x="8208500" y="2840604"/>
            <a:ext cx="430" cy="28820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03180FD-CE75-4646-94BC-23B9867D0AA9}"/>
              </a:ext>
            </a:extLst>
          </p:cNvPr>
          <p:cNvSpPr txBox="1"/>
          <p:nvPr/>
        </p:nvSpPr>
        <p:spPr>
          <a:xfrm>
            <a:off x="1485900" y="3955334"/>
            <a:ext cx="514530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How does BMS 1 ensure it is a legit request?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How does the SME understand ‘what to request’ – e.g. by switching to the add-on it means all inbound invoices will be received by the add-on? Will the SME use both BMS1 and add-on for Sending, or only use add-on to send?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– e.g. timeframe for BMS1 (AP1) to remove records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C62A131-BBCE-4582-8908-944623075060}"/>
              </a:ext>
            </a:extLst>
          </p:cNvPr>
          <p:cNvGrpSpPr/>
          <p:nvPr/>
        </p:nvGrpSpPr>
        <p:grpSpPr>
          <a:xfrm>
            <a:off x="333632" y="1413166"/>
            <a:ext cx="673450" cy="399477"/>
            <a:chOff x="284082" y="1615972"/>
            <a:chExt cx="823149" cy="498446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28A8261-F640-424C-9F02-0AC878C9FAFE}"/>
                </a:ext>
              </a:extLst>
            </p:cNvPr>
            <p:cNvGrpSpPr/>
            <p:nvPr/>
          </p:nvGrpSpPr>
          <p:grpSpPr>
            <a:xfrm>
              <a:off x="563490" y="1714258"/>
              <a:ext cx="543741" cy="356540"/>
              <a:chOff x="21123049" y="15438532"/>
              <a:chExt cx="678614" cy="40010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8F2153B-B2A3-4D28-AFE3-C096AB1C70E7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58" name="Freeform 8567">
                  <a:extLst>
                    <a:ext uri="{FF2B5EF4-FFF2-40B4-BE49-F238E27FC236}">
                      <a16:creationId xmlns:a16="http://schemas.microsoft.com/office/drawing/2014/main" id="{A8BE603B-2CE3-4978-BF81-9ADA89A6DF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8568">
                  <a:extLst>
                    <a:ext uri="{FF2B5EF4-FFF2-40B4-BE49-F238E27FC236}">
                      <a16:creationId xmlns:a16="http://schemas.microsoft.com/office/drawing/2014/main" id="{E5DF8B75-E2EB-419A-AD82-02545B7FB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Rectangle 8569">
                  <a:extLst>
                    <a:ext uri="{FF2B5EF4-FFF2-40B4-BE49-F238E27FC236}">
                      <a16:creationId xmlns:a16="http://schemas.microsoft.com/office/drawing/2014/main" id="{126E9A57-1609-42F4-A786-C9010B2F3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Oval 8570">
                  <a:extLst>
                    <a:ext uri="{FF2B5EF4-FFF2-40B4-BE49-F238E27FC236}">
                      <a16:creationId xmlns:a16="http://schemas.microsoft.com/office/drawing/2014/main" id="{CD8E38F5-9854-4B05-AD85-487DA15FB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8571">
                  <a:extLst>
                    <a:ext uri="{FF2B5EF4-FFF2-40B4-BE49-F238E27FC236}">
                      <a16:creationId xmlns:a16="http://schemas.microsoft.com/office/drawing/2014/main" id="{BFFBEA89-6223-4883-BAB5-A4D337EA4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8572">
                  <a:extLst>
                    <a:ext uri="{FF2B5EF4-FFF2-40B4-BE49-F238E27FC236}">
                      <a16:creationId xmlns:a16="http://schemas.microsoft.com/office/drawing/2014/main" id="{BBB97F8E-934E-4547-8DC9-C18526993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9765435-D444-4834-84C4-EFF24D5E8A17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42" name="Rounded Rectangle 11286">
                  <a:extLst>
                    <a:ext uri="{FF2B5EF4-FFF2-40B4-BE49-F238E27FC236}">
                      <a16:creationId xmlns:a16="http://schemas.microsoft.com/office/drawing/2014/main" id="{5B4182D4-E19E-40A2-AAE0-0380FC0E20F6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6F380AD8-8776-4F11-B57E-24C4ED208A11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0587970F-A759-48E6-8061-D1BDCAEBF2DA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A44E218-4A73-408D-84F0-78766D90FA6C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72B0660E-0034-4A72-AD7E-37B16B7D7D32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BB66D5CF-61DF-4265-A448-A7B2D652F17C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938C6075-2FAA-404B-94EA-39CD3539934A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B08CFD-A907-4F84-8597-F82AADF6159B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12645">
                  <a:extLst>
                    <a:ext uri="{FF2B5EF4-FFF2-40B4-BE49-F238E27FC236}">
                      <a16:creationId xmlns:a16="http://schemas.microsoft.com/office/drawing/2014/main" id="{8BB37B2C-13CD-4523-BB27-85E000E95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862D0DF9-C16C-4DE6-9439-DE4F35D094B3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52" name="Freeform 35">
                    <a:extLst>
                      <a:ext uri="{FF2B5EF4-FFF2-40B4-BE49-F238E27FC236}">
                        <a16:creationId xmlns:a16="http://schemas.microsoft.com/office/drawing/2014/main" id="{7E97BE0F-9AC7-4C7C-9C8D-F28781B2E0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Rectangle 101">
                    <a:extLst>
                      <a:ext uri="{FF2B5EF4-FFF2-40B4-BE49-F238E27FC236}">
                        <a16:creationId xmlns:a16="http://schemas.microsoft.com/office/drawing/2014/main" id="{0E80C505-CE03-4F33-B2AD-6AD12EDBFE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Freeform 39">
                    <a:extLst>
                      <a:ext uri="{FF2B5EF4-FFF2-40B4-BE49-F238E27FC236}">
                        <a16:creationId xmlns:a16="http://schemas.microsoft.com/office/drawing/2014/main" id="{674C2DE0-09F3-4793-A714-67BF31A4767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44">
                    <a:extLst>
                      <a:ext uri="{FF2B5EF4-FFF2-40B4-BE49-F238E27FC236}">
                        <a16:creationId xmlns:a16="http://schemas.microsoft.com/office/drawing/2014/main" id="{312801BB-1028-4EAC-A54B-05A858F51B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7" name="Freeform 52">
                    <a:extLst>
                      <a:ext uri="{FF2B5EF4-FFF2-40B4-BE49-F238E27FC236}">
                        <a16:creationId xmlns:a16="http://schemas.microsoft.com/office/drawing/2014/main" id="{E9E52A53-AB63-4D2A-9F7B-02393D7BB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7" name="Freeform 9003">
              <a:extLst>
                <a:ext uri="{FF2B5EF4-FFF2-40B4-BE49-F238E27FC236}">
                  <a16:creationId xmlns:a16="http://schemas.microsoft.com/office/drawing/2014/main" id="{7FD6DD29-105C-43DE-BE14-8AB1DD1BD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2" y="1615972"/>
              <a:ext cx="463236" cy="498446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44A895-BD2B-49E5-876E-096EE710EE95}"/>
              </a:ext>
            </a:extLst>
          </p:cNvPr>
          <p:cNvGrpSpPr/>
          <p:nvPr/>
        </p:nvGrpSpPr>
        <p:grpSpPr>
          <a:xfrm>
            <a:off x="295439" y="2022956"/>
            <a:ext cx="650038" cy="718820"/>
            <a:chOff x="365565" y="2313748"/>
            <a:chExt cx="650038" cy="718820"/>
          </a:xfrm>
        </p:grpSpPr>
        <p:pic>
          <p:nvPicPr>
            <p:cNvPr id="1026" name="Picture 2" descr="Add-on, app, code, developer, module, web icon - Download on Iconfinder">
              <a:extLst>
                <a:ext uri="{FF2B5EF4-FFF2-40B4-BE49-F238E27FC236}">
                  <a16:creationId xmlns:a16="http://schemas.microsoft.com/office/drawing/2014/main" id="{65829A09-8D15-4FB0-BC8B-C6E6C8CCD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949" y="2552644"/>
              <a:ext cx="479924" cy="47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6C347057-159A-4C28-BF22-0BBE98097FF0}"/>
                </a:ext>
              </a:extLst>
            </p:cNvPr>
            <p:cNvSpPr txBox="1"/>
            <p:nvPr/>
          </p:nvSpPr>
          <p:spPr>
            <a:xfrm>
              <a:off x="365565" y="2313748"/>
              <a:ext cx="6500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900" dirty="0"/>
                <a:t>Add-on</a:t>
              </a:r>
            </a:p>
          </p:txBody>
        </p:sp>
      </p:grpSp>
      <p:sp>
        <p:nvSpPr>
          <p:cNvPr id="434" name="Rectangle 433">
            <a:extLst>
              <a:ext uri="{FF2B5EF4-FFF2-40B4-BE49-F238E27FC236}">
                <a16:creationId xmlns:a16="http://schemas.microsoft.com/office/drawing/2014/main" id="{2403ED24-4230-452B-9F42-B59EB42D1E45}"/>
              </a:ext>
            </a:extLst>
          </p:cNvPr>
          <p:cNvSpPr/>
          <p:nvPr/>
        </p:nvSpPr>
        <p:spPr>
          <a:xfrm>
            <a:off x="7554079" y="3128808"/>
            <a:ext cx="1309701" cy="647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Informs SME/BMS2 once deregistration completed</a:t>
            </a: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24B45B0B-F255-4486-A4F6-B80121B0EE33}"/>
              </a:ext>
            </a:extLst>
          </p:cNvPr>
          <p:cNvSpPr/>
          <p:nvPr/>
        </p:nvSpPr>
        <p:spPr>
          <a:xfrm>
            <a:off x="7553220" y="2192959"/>
            <a:ext cx="1310560" cy="6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the client. </a:t>
            </a:r>
          </a:p>
        </p:txBody>
      </p:sp>
      <p:cxnSp>
        <p:nvCxnSpPr>
          <p:cNvPr id="436" name="Connector: Elbow 435">
            <a:extLst>
              <a:ext uri="{FF2B5EF4-FFF2-40B4-BE49-F238E27FC236}">
                <a16:creationId xmlns:a16="http://schemas.microsoft.com/office/drawing/2014/main" id="{6F845AEE-E9D9-4EE3-AD81-3600D0F32F85}"/>
              </a:ext>
            </a:extLst>
          </p:cNvPr>
          <p:cNvCxnSpPr>
            <a:cxnSpLocks/>
            <a:stCxn id="308" idx="0"/>
            <a:endCxn id="309" idx="1"/>
          </p:cNvCxnSpPr>
          <p:nvPr/>
        </p:nvCxnSpPr>
        <p:spPr>
          <a:xfrm rot="5400000" flipH="1" flipV="1">
            <a:off x="3622784" y="1524305"/>
            <a:ext cx="644948" cy="618609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05B393BF-4D6F-4D67-90F7-3F0CC4595F6E}"/>
              </a:ext>
            </a:extLst>
          </p:cNvPr>
          <p:cNvCxnSpPr>
            <a:cxnSpLocks/>
            <a:stCxn id="312" idx="3"/>
            <a:endCxn id="131" idx="1"/>
          </p:cNvCxnSpPr>
          <p:nvPr/>
        </p:nvCxnSpPr>
        <p:spPr>
          <a:xfrm flipV="1">
            <a:off x="6159375" y="3452630"/>
            <a:ext cx="143556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A62A0836-C2D1-41CA-A100-89F2D675B9E1}"/>
              </a:ext>
            </a:extLst>
          </p:cNvPr>
          <p:cNvSpPr txBox="1">
            <a:spLocks/>
          </p:cNvSpPr>
          <p:nvPr/>
        </p:nvSpPr>
        <p:spPr>
          <a:xfrm>
            <a:off x="225477" y="3077117"/>
            <a:ext cx="659638" cy="1801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900" dirty="0"/>
              <a:t>BMS 1</a:t>
            </a:r>
          </a:p>
        </p:txBody>
      </p:sp>
      <p:pic>
        <p:nvPicPr>
          <p:cNvPr id="227" name="Picture 2" descr="Image result for peppol icon">
            <a:extLst>
              <a:ext uri="{FF2B5EF4-FFF2-40B4-BE49-F238E27FC236}">
                <a16:creationId xmlns:a16="http://schemas.microsoft.com/office/drawing/2014/main" id="{37E1366F-1759-4A81-BB9F-F3878073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3" y="2404890"/>
            <a:ext cx="386791" cy="3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11E300C5-2CF3-47DF-AD51-C8F457351D05}"/>
              </a:ext>
            </a:extLst>
          </p:cNvPr>
          <p:cNvSpPr txBox="1"/>
          <p:nvPr/>
        </p:nvSpPr>
        <p:spPr>
          <a:xfrm>
            <a:off x="875242" y="2022956"/>
            <a:ext cx="566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AP 2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5E3B2E7-C162-4A2B-AAFC-6F3F014192C0}"/>
              </a:ext>
            </a:extLst>
          </p:cNvPr>
          <p:cNvSpPr txBox="1"/>
          <p:nvPr/>
        </p:nvSpPr>
        <p:spPr>
          <a:xfrm>
            <a:off x="799804" y="3065437"/>
            <a:ext cx="566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AP 1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7534A9F-71CF-40B7-ABE4-F3CE09225671}"/>
              </a:ext>
            </a:extLst>
          </p:cNvPr>
          <p:cNvGrpSpPr/>
          <p:nvPr/>
        </p:nvGrpSpPr>
        <p:grpSpPr>
          <a:xfrm>
            <a:off x="427495" y="3358554"/>
            <a:ext cx="246830" cy="378704"/>
            <a:chOff x="6702366" y="346554"/>
            <a:chExt cx="2776262" cy="4265969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C257B10-9E13-487B-81BC-D079DE0924CE}"/>
                </a:ext>
              </a:extLst>
            </p:cNvPr>
            <p:cNvGrpSpPr/>
            <p:nvPr/>
          </p:nvGrpSpPr>
          <p:grpSpPr>
            <a:xfrm>
              <a:off x="6703313" y="346554"/>
              <a:ext cx="2775315" cy="2364881"/>
              <a:chOff x="4294301" y="3020151"/>
              <a:chExt cx="450850" cy="384175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E032D3AF-BD5F-45C3-80C9-E826D57AA887}"/>
                  </a:ext>
                </a:extLst>
              </p:cNvPr>
              <p:cNvGrpSpPr/>
              <p:nvPr/>
            </p:nvGrpSpPr>
            <p:grpSpPr>
              <a:xfrm>
                <a:off x="4294301" y="3020151"/>
                <a:ext cx="450850" cy="384175"/>
                <a:chOff x="4294301" y="3020151"/>
                <a:chExt cx="450850" cy="384175"/>
              </a:xfrm>
            </p:grpSpPr>
            <p:sp>
              <p:nvSpPr>
                <p:cNvPr id="297" name="Freeform 9243">
                  <a:extLst>
                    <a:ext uri="{FF2B5EF4-FFF2-40B4-BE49-F238E27FC236}">
                      <a16:creationId xmlns:a16="http://schemas.microsoft.com/office/drawing/2014/main" id="{4AFD95BF-BC1B-48EE-AB11-2C09A8980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514" y="3339238"/>
                  <a:ext cx="100013" cy="6350"/>
                </a:xfrm>
                <a:custGeom>
                  <a:avLst/>
                  <a:gdLst>
                    <a:gd name="T0" fmla="*/ 62 w 63"/>
                    <a:gd name="T1" fmla="*/ 0 h 4"/>
                    <a:gd name="T2" fmla="*/ 0 w 63"/>
                    <a:gd name="T3" fmla="*/ 0 h 4"/>
                    <a:gd name="T4" fmla="*/ 0 w 63"/>
                    <a:gd name="T5" fmla="*/ 4 h 4"/>
                    <a:gd name="T6" fmla="*/ 63 w 63"/>
                    <a:gd name="T7" fmla="*/ 4 h 4"/>
                    <a:gd name="T8" fmla="*/ 62 w 6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4">
                      <a:moveTo>
                        <a:pt x="62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3" y="4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8" name="Freeform 9244">
                  <a:extLst>
                    <a:ext uri="{FF2B5EF4-FFF2-40B4-BE49-F238E27FC236}">
                      <a16:creationId xmlns:a16="http://schemas.microsoft.com/office/drawing/2014/main" id="{390AAA0C-C1D0-42FE-90E7-3A4DCF467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651" y="3020151"/>
                  <a:ext cx="444500" cy="257175"/>
                </a:xfrm>
                <a:custGeom>
                  <a:avLst/>
                  <a:gdLst>
                    <a:gd name="T0" fmla="*/ 585 w 616"/>
                    <a:gd name="T1" fmla="*/ 0 h 358"/>
                    <a:gd name="T2" fmla="*/ 22 w 616"/>
                    <a:gd name="T3" fmla="*/ 0 h 358"/>
                    <a:gd name="T4" fmla="*/ 0 w 616"/>
                    <a:gd name="T5" fmla="*/ 9 h 358"/>
                    <a:gd name="T6" fmla="*/ 12 w 616"/>
                    <a:gd name="T7" fmla="*/ 2 h 358"/>
                    <a:gd name="T8" fmla="*/ 22 w 616"/>
                    <a:gd name="T9" fmla="*/ 0 h 358"/>
                    <a:gd name="T10" fmla="*/ 481 w 616"/>
                    <a:gd name="T11" fmla="*/ 0 h 358"/>
                    <a:gd name="T12" fmla="*/ 457 w 616"/>
                    <a:gd name="T13" fmla="*/ 24 h 358"/>
                    <a:gd name="T14" fmla="*/ 591 w 616"/>
                    <a:gd name="T15" fmla="*/ 24 h 358"/>
                    <a:gd name="T16" fmla="*/ 591 w 616"/>
                    <a:gd name="T17" fmla="*/ 332 h 358"/>
                    <a:gd name="T18" fmla="*/ 149 w 616"/>
                    <a:gd name="T19" fmla="*/ 332 h 358"/>
                    <a:gd name="T20" fmla="*/ 124 w 616"/>
                    <a:gd name="T21" fmla="*/ 358 h 358"/>
                    <a:gd name="T22" fmla="*/ 616 w 616"/>
                    <a:gd name="T23" fmla="*/ 358 h 358"/>
                    <a:gd name="T24" fmla="*/ 616 w 616"/>
                    <a:gd name="T25" fmla="*/ 31 h 358"/>
                    <a:gd name="T26" fmla="*/ 585 w 616"/>
                    <a:gd name="T27" fmla="*/ 0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6" h="358">
                      <a:moveTo>
                        <a:pt x="585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4" y="0"/>
                        <a:pt x="6" y="4"/>
                        <a:pt x="0" y="9"/>
                      </a:cubicBezTo>
                      <a:cubicBezTo>
                        <a:pt x="4" y="6"/>
                        <a:pt x="8" y="4"/>
                        <a:pt x="12" y="2"/>
                      </a:cubicBezTo>
                      <a:cubicBezTo>
                        <a:pt x="15" y="1"/>
                        <a:pt x="19" y="0"/>
                        <a:pt x="22" y="0"/>
                      </a:cubicBezTo>
                      <a:cubicBezTo>
                        <a:pt x="481" y="0"/>
                        <a:pt x="481" y="0"/>
                        <a:pt x="481" y="0"/>
                      </a:cubicBezTo>
                      <a:cubicBezTo>
                        <a:pt x="457" y="24"/>
                        <a:pt x="457" y="24"/>
                        <a:pt x="457" y="24"/>
                      </a:cubicBezTo>
                      <a:cubicBezTo>
                        <a:pt x="591" y="24"/>
                        <a:pt x="591" y="24"/>
                        <a:pt x="591" y="24"/>
                      </a:cubicBezTo>
                      <a:cubicBezTo>
                        <a:pt x="591" y="332"/>
                        <a:pt x="591" y="332"/>
                        <a:pt x="591" y="332"/>
                      </a:cubicBezTo>
                      <a:cubicBezTo>
                        <a:pt x="149" y="332"/>
                        <a:pt x="149" y="332"/>
                        <a:pt x="149" y="332"/>
                      </a:cubicBezTo>
                      <a:cubicBezTo>
                        <a:pt x="124" y="358"/>
                        <a:pt x="124" y="358"/>
                        <a:pt x="124" y="358"/>
                      </a:cubicBezTo>
                      <a:cubicBezTo>
                        <a:pt x="616" y="358"/>
                        <a:pt x="616" y="358"/>
                        <a:pt x="616" y="358"/>
                      </a:cubicBezTo>
                      <a:cubicBezTo>
                        <a:pt x="616" y="31"/>
                        <a:pt x="616" y="31"/>
                        <a:pt x="616" y="31"/>
                      </a:cubicBezTo>
                      <a:cubicBezTo>
                        <a:pt x="616" y="14"/>
                        <a:pt x="602" y="0"/>
                        <a:pt x="58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9" name="Freeform 9245">
                  <a:extLst>
                    <a:ext uri="{FF2B5EF4-FFF2-40B4-BE49-F238E27FC236}">
                      <a16:creationId xmlns:a16="http://schemas.microsoft.com/office/drawing/2014/main" id="{E3E9E3EC-F436-4CA5-8202-8207CF979C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4301" y="3026501"/>
                  <a:ext cx="6350" cy="255588"/>
                </a:xfrm>
                <a:custGeom>
                  <a:avLst/>
                  <a:gdLst>
                    <a:gd name="T0" fmla="*/ 0 w 9"/>
                    <a:gd name="T1" fmla="*/ 21 h 356"/>
                    <a:gd name="T2" fmla="*/ 0 w 9"/>
                    <a:gd name="T3" fmla="*/ 22 h 356"/>
                    <a:gd name="T4" fmla="*/ 0 w 9"/>
                    <a:gd name="T5" fmla="*/ 356 h 356"/>
                    <a:gd name="T6" fmla="*/ 0 w 9"/>
                    <a:gd name="T7" fmla="*/ 356 h 356"/>
                    <a:gd name="T8" fmla="*/ 0 w 9"/>
                    <a:gd name="T9" fmla="*/ 356 h 356"/>
                    <a:gd name="T10" fmla="*/ 0 w 9"/>
                    <a:gd name="T11" fmla="*/ 349 h 356"/>
                    <a:gd name="T12" fmla="*/ 0 w 9"/>
                    <a:gd name="T13" fmla="*/ 253 h 356"/>
                    <a:gd name="T14" fmla="*/ 0 w 9"/>
                    <a:gd name="T15" fmla="*/ 22 h 356"/>
                    <a:gd name="T16" fmla="*/ 0 w 9"/>
                    <a:gd name="T17" fmla="*/ 21 h 356"/>
                    <a:gd name="T18" fmla="*/ 8 w 9"/>
                    <a:gd name="T19" fmla="*/ 2 h 356"/>
                    <a:gd name="T20" fmla="*/ 0 w 9"/>
                    <a:gd name="T21" fmla="*/ 21 h 356"/>
                    <a:gd name="T22" fmla="*/ 1 w 9"/>
                    <a:gd name="T23" fmla="*/ 19 h 356"/>
                    <a:gd name="T24" fmla="*/ 8 w 9"/>
                    <a:gd name="T25" fmla="*/ 2 h 356"/>
                    <a:gd name="T26" fmla="*/ 8 w 9"/>
                    <a:gd name="T27" fmla="*/ 2 h 356"/>
                    <a:gd name="T28" fmla="*/ 8 w 9"/>
                    <a:gd name="T29" fmla="*/ 2 h 356"/>
                    <a:gd name="T30" fmla="*/ 8 w 9"/>
                    <a:gd name="T31" fmla="*/ 2 h 356"/>
                    <a:gd name="T32" fmla="*/ 8 w 9"/>
                    <a:gd name="T33" fmla="*/ 2 h 356"/>
                    <a:gd name="T34" fmla="*/ 8 w 9"/>
                    <a:gd name="T35" fmla="*/ 2 h 356"/>
                    <a:gd name="T36" fmla="*/ 8 w 9"/>
                    <a:gd name="T37" fmla="*/ 2 h 356"/>
                    <a:gd name="T38" fmla="*/ 8 w 9"/>
                    <a:gd name="T39" fmla="*/ 2 h 356"/>
                    <a:gd name="T40" fmla="*/ 8 w 9"/>
                    <a:gd name="T41" fmla="*/ 2 h 356"/>
                    <a:gd name="T42" fmla="*/ 8 w 9"/>
                    <a:gd name="T43" fmla="*/ 2 h 356"/>
                    <a:gd name="T44" fmla="*/ 8 w 9"/>
                    <a:gd name="T45" fmla="*/ 2 h 356"/>
                    <a:gd name="T46" fmla="*/ 8 w 9"/>
                    <a:gd name="T47" fmla="*/ 2 h 356"/>
                    <a:gd name="T48" fmla="*/ 8 w 9"/>
                    <a:gd name="T49" fmla="*/ 2 h 356"/>
                    <a:gd name="T50" fmla="*/ 8 w 9"/>
                    <a:gd name="T51" fmla="*/ 2 h 356"/>
                    <a:gd name="T52" fmla="*/ 8 w 9"/>
                    <a:gd name="T53" fmla="*/ 2 h 356"/>
                    <a:gd name="T54" fmla="*/ 8 w 9"/>
                    <a:gd name="T55" fmla="*/ 2 h 356"/>
                    <a:gd name="T56" fmla="*/ 8 w 9"/>
                    <a:gd name="T57" fmla="*/ 2 h 356"/>
                    <a:gd name="T58" fmla="*/ 8 w 9"/>
                    <a:gd name="T59" fmla="*/ 2 h 356"/>
                    <a:gd name="T60" fmla="*/ 8 w 9"/>
                    <a:gd name="T61" fmla="*/ 2 h 356"/>
                    <a:gd name="T62" fmla="*/ 8 w 9"/>
                    <a:gd name="T63" fmla="*/ 1 h 356"/>
                    <a:gd name="T64" fmla="*/ 8 w 9"/>
                    <a:gd name="T65" fmla="*/ 2 h 356"/>
                    <a:gd name="T66" fmla="*/ 8 w 9"/>
                    <a:gd name="T67" fmla="*/ 1 h 356"/>
                    <a:gd name="T68" fmla="*/ 8 w 9"/>
                    <a:gd name="T69" fmla="*/ 1 h 356"/>
                    <a:gd name="T70" fmla="*/ 8 w 9"/>
                    <a:gd name="T71" fmla="*/ 1 h 356"/>
                    <a:gd name="T72" fmla="*/ 8 w 9"/>
                    <a:gd name="T73" fmla="*/ 1 h 356"/>
                    <a:gd name="T74" fmla="*/ 9 w 9"/>
                    <a:gd name="T75" fmla="*/ 1 h 356"/>
                    <a:gd name="T76" fmla="*/ 8 w 9"/>
                    <a:gd name="T77" fmla="*/ 1 h 356"/>
                    <a:gd name="T78" fmla="*/ 9 w 9"/>
                    <a:gd name="T79" fmla="*/ 1 h 356"/>
                    <a:gd name="T80" fmla="*/ 9 w 9"/>
                    <a:gd name="T81" fmla="*/ 1 h 356"/>
                    <a:gd name="T82" fmla="*/ 9 w 9"/>
                    <a:gd name="T83" fmla="*/ 1 h 356"/>
                    <a:gd name="T84" fmla="*/ 9 w 9"/>
                    <a:gd name="T85" fmla="*/ 1 h 356"/>
                    <a:gd name="T86" fmla="*/ 9 w 9"/>
                    <a:gd name="T87" fmla="*/ 1 h 356"/>
                    <a:gd name="T88" fmla="*/ 9 w 9"/>
                    <a:gd name="T89" fmla="*/ 1 h 356"/>
                    <a:gd name="T90" fmla="*/ 9 w 9"/>
                    <a:gd name="T91" fmla="*/ 1 h 356"/>
                    <a:gd name="T92" fmla="*/ 9 w 9"/>
                    <a:gd name="T93" fmla="*/ 1 h 356"/>
                    <a:gd name="T94" fmla="*/ 9 w 9"/>
                    <a:gd name="T95" fmla="*/ 1 h 356"/>
                    <a:gd name="T96" fmla="*/ 9 w 9"/>
                    <a:gd name="T97" fmla="*/ 1 h 356"/>
                    <a:gd name="T98" fmla="*/ 9 w 9"/>
                    <a:gd name="T99" fmla="*/ 1 h 356"/>
                    <a:gd name="T100" fmla="*/ 9 w 9"/>
                    <a:gd name="T101" fmla="*/ 1 h 356"/>
                    <a:gd name="T102" fmla="*/ 9 w 9"/>
                    <a:gd name="T103" fmla="*/ 1 h 356"/>
                    <a:gd name="T104" fmla="*/ 9 w 9"/>
                    <a:gd name="T105" fmla="*/ 1 h 356"/>
                    <a:gd name="T106" fmla="*/ 9 w 9"/>
                    <a:gd name="T107" fmla="*/ 1 h 356"/>
                    <a:gd name="T108" fmla="*/ 9 w 9"/>
                    <a:gd name="T109" fmla="*/ 1 h 356"/>
                    <a:gd name="T110" fmla="*/ 9 w 9"/>
                    <a:gd name="T111" fmla="*/ 1 h 356"/>
                    <a:gd name="T112" fmla="*/ 9 w 9"/>
                    <a:gd name="T113" fmla="*/ 1 h 356"/>
                    <a:gd name="T114" fmla="*/ 9 w 9"/>
                    <a:gd name="T115" fmla="*/ 1 h 356"/>
                    <a:gd name="T116" fmla="*/ 9 w 9"/>
                    <a:gd name="T117" fmla="*/ 0 h 356"/>
                    <a:gd name="T118" fmla="*/ 9 w 9"/>
                    <a:gd name="T119" fmla="*/ 1 h 356"/>
                    <a:gd name="T120" fmla="*/ 9 w 9"/>
                    <a:gd name="T121" fmla="*/ 0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" h="356">
                      <a:moveTo>
                        <a:pt x="0" y="21"/>
                      </a:move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49"/>
                        <a:pt x="0" y="349"/>
                        <a:pt x="0" y="349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1"/>
                        <a:pt x="0" y="21"/>
                      </a:cubicBezTo>
                      <a:moveTo>
                        <a:pt x="8" y="2"/>
                      </a:moveTo>
                      <a:cubicBezTo>
                        <a:pt x="3" y="7"/>
                        <a:pt x="1" y="14"/>
                        <a:pt x="0" y="21"/>
                      </a:cubicBezTo>
                      <a:cubicBezTo>
                        <a:pt x="0" y="20"/>
                        <a:pt x="0" y="19"/>
                        <a:pt x="1" y="19"/>
                      </a:cubicBezTo>
                      <a:cubicBezTo>
                        <a:pt x="1" y="12"/>
                        <a:pt x="4" y="7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1"/>
                      </a:move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moveTo>
                        <a:pt x="8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0" name="Freeform 9246">
                  <a:extLst>
                    <a:ext uri="{FF2B5EF4-FFF2-40B4-BE49-F238E27FC236}">
                      <a16:creationId xmlns:a16="http://schemas.microsoft.com/office/drawing/2014/main" id="{8F9FB9B8-4B63-4A83-B5BD-5D7EA921A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301" y="3020151"/>
                  <a:ext cx="352425" cy="257175"/>
                </a:xfrm>
                <a:custGeom>
                  <a:avLst/>
                  <a:gdLst>
                    <a:gd name="T0" fmla="*/ 0 w 490"/>
                    <a:gd name="T1" fmla="*/ 262 h 358"/>
                    <a:gd name="T2" fmla="*/ 0 w 490"/>
                    <a:gd name="T3" fmla="*/ 358 h 358"/>
                    <a:gd name="T4" fmla="*/ 133 w 490"/>
                    <a:gd name="T5" fmla="*/ 358 h 358"/>
                    <a:gd name="T6" fmla="*/ 158 w 490"/>
                    <a:gd name="T7" fmla="*/ 332 h 358"/>
                    <a:gd name="T8" fmla="*/ 25 w 490"/>
                    <a:gd name="T9" fmla="*/ 332 h 358"/>
                    <a:gd name="T10" fmla="*/ 25 w 490"/>
                    <a:gd name="T11" fmla="*/ 24 h 358"/>
                    <a:gd name="T12" fmla="*/ 466 w 490"/>
                    <a:gd name="T13" fmla="*/ 24 h 358"/>
                    <a:gd name="T14" fmla="*/ 490 w 490"/>
                    <a:gd name="T15" fmla="*/ 0 h 358"/>
                    <a:gd name="T16" fmla="*/ 31 w 490"/>
                    <a:gd name="T17" fmla="*/ 0 h 358"/>
                    <a:gd name="T18" fmla="*/ 21 w 490"/>
                    <a:gd name="T19" fmla="*/ 2 h 358"/>
                    <a:gd name="T20" fmla="*/ 9 w 490"/>
                    <a:gd name="T21" fmla="*/ 9 h 358"/>
                    <a:gd name="T22" fmla="*/ 0 w 490"/>
                    <a:gd name="T23" fmla="*/ 31 h 358"/>
                    <a:gd name="T24" fmla="*/ 0 w 490"/>
                    <a:gd name="T25" fmla="*/ 26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0" h="358">
                      <a:moveTo>
                        <a:pt x="0" y="262"/>
                      </a:moveTo>
                      <a:cubicBezTo>
                        <a:pt x="0" y="358"/>
                        <a:pt x="0" y="358"/>
                        <a:pt x="0" y="358"/>
                      </a:cubicBezTo>
                      <a:cubicBezTo>
                        <a:pt x="133" y="358"/>
                        <a:pt x="133" y="358"/>
                        <a:pt x="133" y="358"/>
                      </a:cubicBezTo>
                      <a:cubicBezTo>
                        <a:pt x="158" y="332"/>
                        <a:pt x="158" y="332"/>
                        <a:pt x="158" y="332"/>
                      </a:cubicBezTo>
                      <a:cubicBezTo>
                        <a:pt x="25" y="332"/>
                        <a:pt x="25" y="332"/>
                        <a:pt x="25" y="33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466" y="24"/>
                        <a:pt x="466" y="24"/>
                        <a:pt x="466" y="24"/>
                      </a:cubicBezTo>
                      <a:cubicBezTo>
                        <a:pt x="490" y="0"/>
                        <a:pt x="490" y="0"/>
                        <a:pt x="49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8" y="0"/>
                        <a:pt x="24" y="1"/>
                        <a:pt x="21" y="2"/>
                      </a:cubicBezTo>
                      <a:cubicBezTo>
                        <a:pt x="17" y="4"/>
                        <a:pt x="13" y="6"/>
                        <a:pt x="9" y="9"/>
                      </a:cubicBezTo>
                      <a:cubicBezTo>
                        <a:pt x="4" y="15"/>
                        <a:pt x="0" y="23"/>
                        <a:pt x="0" y="31"/>
                      </a:cubicBez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1" name="Freeform 9247">
                  <a:extLst>
                    <a:ext uri="{FF2B5EF4-FFF2-40B4-BE49-F238E27FC236}">
                      <a16:creationId xmlns:a16="http://schemas.microsoft.com/office/drawing/2014/main" id="{BB29EEDA-5617-4F94-A5E6-45D2E2CCB8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3351" y="3037613"/>
                  <a:ext cx="412750" cy="220663"/>
                </a:xfrm>
                <a:custGeom>
                  <a:avLst/>
                  <a:gdLst>
                    <a:gd name="T0" fmla="*/ 133 w 575"/>
                    <a:gd name="T1" fmla="*/ 308 h 308"/>
                    <a:gd name="T2" fmla="*/ 288 w 575"/>
                    <a:gd name="T3" fmla="*/ 48 h 308"/>
                    <a:gd name="T4" fmla="*/ 308 w 575"/>
                    <a:gd name="T5" fmla="*/ 72 h 308"/>
                    <a:gd name="T6" fmla="*/ 306 w 575"/>
                    <a:gd name="T7" fmla="*/ 76 h 308"/>
                    <a:gd name="T8" fmla="*/ 305 w 575"/>
                    <a:gd name="T9" fmla="*/ 79 h 308"/>
                    <a:gd name="T10" fmla="*/ 302 w 575"/>
                    <a:gd name="T11" fmla="*/ 82 h 308"/>
                    <a:gd name="T12" fmla="*/ 299 w 575"/>
                    <a:gd name="T13" fmla="*/ 84 h 308"/>
                    <a:gd name="T14" fmla="*/ 296 w 575"/>
                    <a:gd name="T15" fmla="*/ 86 h 308"/>
                    <a:gd name="T16" fmla="*/ 292 w 575"/>
                    <a:gd name="T17" fmla="*/ 87 h 308"/>
                    <a:gd name="T18" fmla="*/ 289 w 575"/>
                    <a:gd name="T19" fmla="*/ 88 h 308"/>
                    <a:gd name="T20" fmla="*/ 276 w 575"/>
                    <a:gd name="T21" fmla="*/ 83 h 308"/>
                    <a:gd name="T22" fmla="*/ 398 w 575"/>
                    <a:gd name="T23" fmla="*/ 180 h 308"/>
                    <a:gd name="T24" fmla="*/ 383 w 575"/>
                    <a:gd name="T25" fmla="*/ 198 h 308"/>
                    <a:gd name="T26" fmla="*/ 382 w 575"/>
                    <a:gd name="T27" fmla="*/ 200 h 308"/>
                    <a:gd name="T28" fmla="*/ 380 w 575"/>
                    <a:gd name="T29" fmla="*/ 204 h 308"/>
                    <a:gd name="T30" fmla="*/ 378 w 575"/>
                    <a:gd name="T31" fmla="*/ 208 h 308"/>
                    <a:gd name="T32" fmla="*/ 375 w 575"/>
                    <a:gd name="T33" fmla="*/ 212 h 308"/>
                    <a:gd name="T34" fmla="*/ 372 w 575"/>
                    <a:gd name="T35" fmla="*/ 215 h 308"/>
                    <a:gd name="T36" fmla="*/ 369 w 575"/>
                    <a:gd name="T37" fmla="*/ 219 h 308"/>
                    <a:gd name="T38" fmla="*/ 366 w 575"/>
                    <a:gd name="T39" fmla="*/ 222 h 308"/>
                    <a:gd name="T40" fmla="*/ 363 w 575"/>
                    <a:gd name="T41" fmla="*/ 225 h 308"/>
                    <a:gd name="T42" fmla="*/ 359 w 575"/>
                    <a:gd name="T43" fmla="*/ 227 h 308"/>
                    <a:gd name="T44" fmla="*/ 356 w 575"/>
                    <a:gd name="T45" fmla="*/ 229 h 308"/>
                    <a:gd name="T46" fmla="*/ 352 w 575"/>
                    <a:gd name="T47" fmla="*/ 232 h 308"/>
                    <a:gd name="T48" fmla="*/ 351 w 575"/>
                    <a:gd name="T49" fmla="*/ 232 h 308"/>
                    <a:gd name="T50" fmla="*/ 350 w 575"/>
                    <a:gd name="T51" fmla="*/ 255 h 308"/>
                    <a:gd name="T52" fmla="*/ 350 w 575"/>
                    <a:gd name="T53" fmla="*/ 257 h 308"/>
                    <a:gd name="T54" fmla="*/ 349 w 575"/>
                    <a:gd name="T55" fmla="*/ 257 h 308"/>
                    <a:gd name="T56" fmla="*/ 348 w 575"/>
                    <a:gd name="T57" fmla="*/ 258 h 308"/>
                    <a:gd name="T58" fmla="*/ 347 w 575"/>
                    <a:gd name="T59" fmla="*/ 257 h 308"/>
                    <a:gd name="T60" fmla="*/ 337 w 575"/>
                    <a:gd name="T61" fmla="*/ 253 h 308"/>
                    <a:gd name="T62" fmla="*/ 335 w 575"/>
                    <a:gd name="T63" fmla="*/ 252 h 308"/>
                    <a:gd name="T64" fmla="*/ 332 w 575"/>
                    <a:gd name="T65" fmla="*/ 253 h 308"/>
                    <a:gd name="T66" fmla="*/ 330 w 575"/>
                    <a:gd name="T67" fmla="*/ 253 h 308"/>
                    <a:gd name="T68" fmla="*/ 325 w 575"/>
                    <a:gd name="T69" fmla="*/ 257 h 308"/>
                    <a:gd name="T70" fmla="*/ 322 w 575"/>
                    <a:gd name="T71" fmla="*/ 257 h 308"/>
                    <a:gd name="T72" fmla="*/ 320 w 575"/>
                    <a:gd name="T73" fmla="*/ 257 h 308"/>
                    <a:gd name="T74" fmla="*/ 319 w 575"/>
                    <a:gd name="T75" fmla="*/ 255 h 308"/>
                    <a:gd name="T76" fmla="*/ 314 w 575"/>
                    <a:gd name="T77" fmla="*/ 239 h 308"/>
                    <a:gd name="T78" fmla="*/ 268 w 575"/>
                    <a:gd name="T79" fmla="*/ 240 h 308"/>
                    <a:gd name="T80" fmla="*/ 260 w 575"/>
                    <a:gd name="T81" fmla="*/ 257 h 308"/>
                    <a:gd name="T82" fmla="*/ 249 w 575"/>
                    <a:gd name="T83" fmla="*/ 252 h 308"/>
                    <a:gd name="T84" fmla="*/ 247 w 575"/>
                    <a:gd name="T85" fmla="*/ 252 h 308"/>
                    <a:gd name="T86" fmla="*/ 235 w 575"/>
                    <a:gd name="T87" fmla="*/ 257 h 308"/>
                    <a:gd name="T88" fmla="*/ 234 w 575"/>
                    <a:gd name="T89" fmla="*/ 258 h 308"/>
                    <a:gd name="T90" fmla="*/ 232 w 575"/>
                    <a:gd name="T91" fmla="*/ 248 h 308"/>
                    <a:gd name="T92" fmla="*/ 231 w 575"/>
                    <a:gd name="T93" fmla="*/ 236 h 308"/>
                    <a:gd name="T94" fmla="*/ 227 w 575"/>
                    <a:gd name="T95" fmla="*/ 235 h 308"/>
                    <a:gd name="T96" fmla="*/ 221 w 575"/>
                    <a:gd name="T97" fmla="*/ 232 h 308"/>
                    <a:gd name="T98" fmla="*/ 215 w 575"/>
                    <a:gd name="T99" fmla="*/ 229 h 308"/>
                    <a:gd name="T100" fmla="*/ 213 w 575"/>
                    <a:gd name="T101" fmla="*/ 227 h 308"/>
                    <a:gd name="T102" fmla="*/ 209 w 575"/>
                    <a:gd name="T103" fmla="*/ 224 h 308"/>
                    <a:gd name="T104" fmla="*/ 205 w 575"/>
                    <a:gd name="T105" fmla="*/ 221 h 308"/>
                    <a:gd name="T106" fmla="*/ 202 w 575"/>
                    <a:gd name="T107" fmla="*/ 217 h 308"/>
                    <a:gd name="T108" fmla="*/ 199 w 575"/>
                    <a:gd name="T109" fmla="*/ 215 h 308"/>
                    <a:gd name="T110" fmla="*/ 196 w 575"/>
                    <a:gd name="T111" fmla="*/ 210 h 308"/>
                    <a:gd name="T112" fmla="*/ 194 w 575"/>
                    <a:gd name="T113" fmla="*/ 207 h 308"/>
                    <a:gd name="T114" fmla="*/ 192 w 575"/>
                    <a:gd name="T115" fmla="*/ 204 h 308"/>
                    <a:gd name="T116" fmla="*/ 157 w 575"/>
                    <a:gd name="T117" fmla="*/ 177 h 308"/>
                    <a:gd name="T118" fmla="*/ 209 w 575"/>
                    <a:gd name="T119" fmla="*/ 103 h 308"/>
                    <a:gd name="T120" fmla="*/ 322 w 575"/>
                    <a:gd name="T121" fmla="*/ 104 h 308"/>
                    <a:gd name="T122" fmla="*/ 398 w 575"/>
                    <a:gd name="T123" fmla="*/ 15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5" h="308">
                      <a:moveTo>
                        <a:pt x="44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"/>
                        <a:pt x="0" y="308"/>
                        <a:pt x="0" y="308"/>
                      </a:cubicBezTo>
                      <a:cubicBezTo>
                        <a:pt x="133" y="308"/>
                        <a:pt x="133" y="308"/>
                        <a:pt x="133" y="308"/>
                      </a:cubicBezTo>
                      <a:cubicBezTo>
                        <a:pt x="575" y="308"/>
                        <a:pt x="575" y="308"/>
                        <a:pt x="575" y="308"/>
                      </a:cubicBezTo>
                      <a:cubicBezTo>
                        <a:pt x="575" y="0"/>
                        <a:pt x="575" y="0"/>
                        <a:pt x="575" y="0"/>
                      </a:cubicBezTo>
                      <a:lnTo>
                        <a:pt x="441" y="0"/>
                      </a:lnTo>
                      <a:close/>
                      <a:moveTo>
                        <a:pt x="288" y="48"/>
                      </a:moveTo>
                      <a:cubicBezTo>
                        <a:pt x="299" y="48"/>
                        <a:pt x="308" y="57"/>
                        <a:pt x="308" y="68"/>
                      </a:cubicBezTo>
                      <a:cubicBezTo>
                        <a:pt x="308" y="69"/>
                        <a:pt x="308" y="69"/>
                        <a:pt x="308" y="70"/>
                      </a:cubicBezTo>
                      <a:cubicBezTo>
                        <a:pt x="308" y="71"/>
                        <a:pt x="308" y="71"/>
                        <a:pt x="308" y="71"/>
                      </a:cubicBezTo>
                      <a:cubicBezTo>
                        <a:pt x="308" y="71"/>
                        <a:pt x="308" y="71"/>
                        <a:pt x="308" y="72"/>
                      </a:cubicBezTo>
                      <a:cubicBezTo>
                        <a:pt x="307" y="73"/>
                        <a:pt x="307" y="73"/>
                        <a:pt x="307" y="73"/>
                      </a:cubicBezTo>
                      <a:cubicBezTo>
                        <a:pt x="307" y="74"/>
                        <a:pt x="307" y="74"/>
                        <a:pt x="307" y="7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6" y="76"/>
                        <a:pt x="306" y="76"/>
                        <a:pt x="306" y="76"/>
                      </a:cubicBezTo>
                      <a:cubicBezTo>
                        <a:pt x="306" y="76"/>
                        <a:pt x="306" y="76"/>
                        <a:pt x="306" y="76"/>
                      </a:cubicBezTo>
                      <a:cubicBezTo>
                        <a:pt x="306" y="77"/>
                        <a:pt x="306" y="77"/>
                        <a:pt x="306" y="77"/>
                      </a:cubicBezTo>
                      <a:cubicBezTo>
                        <a:pt x="305" y="78"/>
                        <a:pt x="305" y="78"/>
                        <a:pt x="305" y="78"/>
                      </a:cubicBezTo>
                      <a:cubicBezTo>
                        <a:pt x="305" y="79"/>
                        <a:pt x="305" y="79"/>
                        <a:pt x="305" y="79"/>
                      </a:cubicBezTo>
                      <a:cubicBezTo>
                        <a:pt x="304" y="80"/>
                        <a:pt x="304" y="80"/>
                        <a:pt x="304" y="80"/>
                      </a:cubicBezTo>
                      <a:cubicBezTo>
                        <a:pt x="304" y="80"/>
                        <a:pt x="304" y="80"/>
                        <a:pt x="304" y="80"/>
                      </a:cubicBezTo>
                      <a:cubicBezTo>
                        <a:pt x="303" y="81"/>
                        <a:pt x="303" y="81"/>
                        <a:pt x="303" y="81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301" y="83"/>
                        <a:pt x="301" y="83"/>
                        <a:pt x="301" y="83"/>
                      </a:cubicBezTo>
                      <a:cubicBezTo>
                        <a:pt x="300" y="84"/>
                        <a:pt x="300" y="84"/>
                        <a:pt x="300" y="84"/>
                      </a:cubicBezTo>
                      <a:cubicBezTo>
                        <a:pt x="299" y="84"/>
                        <a:pt x="299" y="84"/>
                        <a:pt x="299" y="84"/>
                      </a:cubicBezTo>
                      <a:cubicBezTo>
                        <a:pt x="299" y="85"/>
                        <a:pt x="299" y="85"/>
                        <a:pt x="299" y="85"/>
                      </a:cubicBezTo>
                      <a:cubicBezTo>
                        <a:pt x="298" y="85"/>
                        <a:pt x="298" y="85"/>
                        <a:pt x="298" y="85"/>
                      </a:cubicBezTo>
                      <a:cubicBezTo>
                        <a:pt x="297" y="86"/>
                        <a:pt x="297" y="86"/>
                        <a:pt x="297" y="86"/>
                      </a:cubicBezTo>
                      <a:cubicBezTo>
                        <a:pt x="296" y="86"/>
                        <a:pt x="296" y="86"/>
                        <a:pt x="296" y="86"/>
                      </a:cubicBezTo>
                      <a:cubicBezTo>
                        <a:pt x="295" y="86"/>
                        <a:pt x="295" y="86"/>
                        <a:pt x="295" y="86"/>
                      </a:cubicBezTo>
                      <a:cubicBezTo>
                        <a:pt x="294" y="87"/>
                        <a:pt x="294" y="87"/>
                        <a:pt x="294" y="87"/>
                      </a:cubicBezTo>
                      <a:cubicBezTo>
                        <a:pt x="293" y="87"/>
                        <a:pt x="293" y="87"/>
                        <a:pt x="293" y="87"/>
                      </a:cubicBezTo>
                      <a:cubicBezTo>
                        <a:pt x="292" y="87"/>
                        <a:pt x="292" y="87"/>
                        <a:pt x="292" y="87"/>
                      </a:cubicBezTo>
                      <a:cubicBezTo>
                        <a:pt x="292" y="87"/>
                        <a:pt x="292" y="87"/>
                        <a:pt x="292" y="87"/>
                      </a:cubicBezTo>
                      <a:cubicBezTo>
                        <a:pt x="291" y="87"/>
                        <a:pt x="291" y="87"/>
                        <a:pt x="291" y="87"/>
                      </a:cubicBezTo>
                      <a:cubicBezTo>
                        <a:pt x="290" y="88"/>
                        <a:pt x="290" y="88"/>
                        <a:pt x="290" y="88"/>
                      </a:cubicBezTo>
                      <a:cubicBezTo>
                        <a:pt x="289" y="88"/>
                        <a:pt x="289" y="88"/>
                        <a:pt x="289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3" y="88"/>
                        <a:pt x="279" y="86"/>
                        <a:pt x="276" y="83"/>
                      </a:cubicBezTo>
                      <a:cubicBezTo>
                        <a:pt x="272" y="79"/>
                        <a:pt x="269" y="74"/>
                        <a:pt x="269" y="68"/>
                      </a:cubicBezTo>
                      <a:cubicBezTo>
                        <a:pt x="269" y="57"/>
                        <a:pt x="278" y="48"/>
                        <a:pt x="288" y="48"/>
                      </a:cubicBezTo>
                      <a:close/>
                      <a:moveTo>
                        <a:pt x="413" y="161"/>
                      </a:moveTo>
                      <a:cubicBezTo>
                        <a:pt x="411" y="169"/>
                        <a:pt x="405" y="176"/>
                        <a:pt x="398" y="180"/>
                      </a:cubicBezTo>
                      <a:cubicBezTo>
                        <a:pt x="395" y="182"/>
                        <a:pt x="391" y="183"/>
                        <a:pt x="387" y="183"/>
                      </a:cubicBezTo>
                      <a:cubicBezTo>
                        <a:pt x="387" y="183"/>
                        <a:pt x="387" y="183"/>
                        <a:pt x="387" y="183"/>
                      </a:cubicBezTo>
                      <a:cubicBezTo>
                        <a:pt x="386" y="189"/>
                        <a:pt x="385" y="194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2" y="199"/>
                        <a:pt x="382" y="199"/>
                        <a:pt x="382" y="200"/>
                      </a:cubicBezTo>
                      <a:cubicBezTo>
                        <a:pt x="382" y="200"/>
                        <a:pt x="382" y="200"/>
                        <a:pt x="382" y="200"/>
                      </a:cubicBezTo>
                      <a:cubicBezTo>
                        <a:pt x="382" y="201"/>
                        <a:pt x="382" y="201"/>
                        <a:pt x="382" y="201"/>
                      </a:cubicBezTo>
                      <a:cubicBezTo>
                        <a:pt x="381" y="201"/>
                        <a:pt x="381" y="201"/>
                        <a:pt x="381" y="201"/>
                      </a:cubicBezTo>
                      <a:cubicBezTo>
                        <a:pt x="381" y="202"/>
                        <a:pt x="381" y="202"/>
                        <a:pt x="381" y="203"/>
                      </a:cubicBezTo>
                      <a:cubicBezTo>
                        <a:pt x="380" y="203"/>
                        <a:pt x="380" y="204"/>
                        <a:pt x="380" y="204"/>
                      </a:cubicBez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9" y="206"/>
                        <a:pt x="379" y="206"/>
                        <a:pt x="378" y="207"/>
                      </a:cubicBezTo>
                      <a:cubicBezTo>
                        <a:pt x="378" y="208"/>
                        <a:pt x="378" y="208"/>
                        <a:pt x="378" y="208"/>
                      </a:cubicBezTo>
                      <a:cubicBezTo>
                        <a:pt x="377" y="208"/>
                        <a:pt x="377" y="208"/>
                        <a:pt x="377" y="208"/>
                      </a:cubicBezTo>
                      <a:cubicBezTo>
                        <a:pt x="377" y="209"/>
                        <a:pt x="377" y="209"/>
                        <a:pt x="377" y="209"/>
                      </a:cubicBezTo>
                      <a:cubicBezTo>
                        <a:pt x="377" y="210"/>
                        <a:pt x="376" y="210"/>
                        <a:pt x="376" y="211"/>
                      </a:cubicBezTo>
                      <a:cubicBezTo>
                        <a:pt x="376" y="211"/>
                        <a:pt x="375" y="211"/>
                        <a:pt x="375" y="212"/>
                      </a:cubicBezTo>
                      <a:cubicBezTo>
                        <a:pt x="375" y="212"/>
                        <a:pt x="375" y="212"/>
                        <a:pt x="375" y="212"/>
                      </a:cubicBezTo>
                      <a:cubicBezTo>
                        <a:pt x="374" y="213"/>
                        <a:pt x="374" y="213"/>
                        <a:pt x="374" y="213"/>
                      </a:cubicBezTo>
                      <a:cubicBezTo>
                        <a:pt x="374" y="213"/>
                        <a:pt x="373" y="214"/>
                        <a:pt x="373" y="214"/>
                      </a:cubicBezTo>
                      <a:cubicBezTo>
                        <a:pt x="372" y="215"/>
                        <a:pt x="372" y="215"/>
                        <a:pt x="372" y="215"/>
                      </a:cubicBezTo>
                      <a:cubicBezTo>
                        <a:pt x="372" y="216"/>
                        <a:pt x="372" y="216"/>
                        <a:pt x="372" y="216"/>
                      </a:cubicBezTo>
                      <a:cubicBezTo>
                        <a:pt x="372" y="216"/>
                        <a:pt x="371" y="216"/>
                        <a:pt x="371" y="217"/>
                      </a:cubicBezTo>
                      <a:cubicBezTo>
                        <a:pt x="370" y="218"/>
                        <a:pt x="370" y="218"/>
                        <a:pt x="370" y="218"/>
                      </a:cubicBezTo>
                      <a:cubicBezTo>
                        <a:pt x="369" y="219"/>
                        <a:pt x="369" y="219"/>
                        <a:pt x="369" y="219"/>
                      </a:cubicBezTo>
                      <a:cubicBezTo>
                        <a:pt x="369" y="219"/>
                        <a:pt x="369" y="219"/>
                        <a:pt x="369" y="219"/>
                      </a:cubicBezTo>
                      <a:cubicBezTo>
                        <a:pt x="368" y="220"/>
                        <a:pt x="368" y="220"/>
                        <a:pt x="368" y="220"/>
                      </a:cubicBezTo>
                      <a:cubicBezTo>
                        <a:pt x="368" y="220"/>
                        <a:pt x="367" y="221"/>
                        <a:pt x="367" y="221"/>
                      </a:cubicBezTo>
                      <a:cubicBezTo>
                        <a:pt x="366" y="222"/>
                        <a:pt x="366" y="222"/>
                        <a:pt x="366" y="222"/>
                      </a:cubicBezTo>
                      <a:cubicBezTo>
                        <a:pt x="366" y="222"/>
                        <a:pt x="366" y="222"/>
                        <a:pt x="366" y="222"/>
                      </a:cubicBezTo>
                      <a:cubicBezTo>
                        <a:pt x="365" y="223"/>
                        <a:pt x="365" y="223"/>
                        <a:pt x="364" y="223"/>
                      </a:cubicBezTo>
                      <a:cubicBezTo>
                        <a:pt x="364" y="224"/>
                        <a:pt x="364" y="224"/>
                        <a:pt x="364" y="224"/>
                      </a:cubicBezTo>
                      <a:cubicBezTo>
                        <a:pt x="363" y="225"/>
                        <a:pt x="363" y="225"/>
                        <a:pt x="363" y="225"/>
                      </a:cubicBezTo>
                      <a:cubicBezTo>
                        <a:pt x="362" y="225"/>
                        <a:pt x="362" y="225"/>
                        <a:pt x="362" y="225"/>
                      </a:cubicBezTo>
                      <a:cubicBezTo>
                        <a:pt x="361" y="226"/>
                        <a:pt x="361" y="226"/>
                        <a:pt x="361" y="226"/>
                      </a:cubicBezTo>
                      <a:cubicBezTo>
                        <a:pt x="361" y="226"/>
                        <a:pt x="361" y="226"/>
                        <a:pt x="361" y="226"/>
                      </a:cubicBezTo>
                      <a:cubicBezTo>
                        <a:pt x="360" y="226"/>
                        <a:pt x="360" y="227"/>
                        <a:pt x="359" y="227"/>
                      </a:cubicBezTo>
                      <a:cubicBezTo>
                        <a:pt x="359" y="228"/>
                        <a:pt x="359" y="228"/>
                        <a:pt x="359" y="228"/>
                      </a:cubicBezTo>
                      <a:cubicBezTo>
                        <a:pt x="359" y="228"/>
                        <a:pt x="359" y="228"/>
                        <a:pt x="359" y="228"/>
                      </a:cubicBezTo>
                      <a:cubicBezTo>
                        <a:pt x="358" y="228"/>
                        <a:pt x="358" y="228"/>
                        <a:pt x="358" y="228"/>
                      </a:cubicBezTo>
                      <a:cubicBezTo>
                        <a:pt x="357" y="229"/>
                        <a:pt x="357" y="229"/>
                        <a:pt x="356" y="229"/>
                      </a:cubicBezTo>
                      <a:cubicBezTo>
                        <a:pt x="355" y="230"/>
                        <a:pt x="355" y="230"/>
                        <a:pt x="355" y="230"/>
                      </a:cubicBezTo>
                      <a:cubicBezTo>
                        <a:pt x="355" y="230"/>
                        <a:pt x="355" y="230"/>
                        <a:pt x="355" y="230"/>
                      </a:cubicBezTo>
                      <a:cubicBezTo>
                        <a:pt x="354" y="230"/>
                        <a:pt x="354" y="231"/>
                        <a:pt x="353" y="231"/>
                      </a:cubicBezTo>
                      <a:cubicBezTo>
                        <a:pt x="353" y="231"/>
                        <a:pt x="353" y="231"/>
                        <a:pt x="352" y="232"/>
                      </a:cubicBezTo>
                      <a:cubicBezTo>
                        <a:pt x="352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0" y="233"/>
                        <a:pt x="350" y="233"/>
                        <a:pt x="350" y="233"/>
                      </a:cubicBezTo>
                      <a:cubicBezTo>
                        <a:pt x="349" y="233"/>
                        <a:pt x="349" y="233"/>
                        <a:pt x="349" y="233"/>
                      </a:cubicBezTo>
                      <a:cubicBezTo>
                        <a:pt x="350" y="254"/>
                        <a:pt x="350" y="254"/>
                        <a:pt x="350" y="254"/>
                      </a:cubicBezTo>
                      <a:cubicBezTo>
                        <a:pt x="350" y="255"/>
                        <a:pt x="350" y="255"/>
                        <a:pt x="350" y="255"/>
                      </a:cubicBezTo>
                      <a:cubicBezTo>
                        <a:pt x="350" y="255"/>
                        <a:pt x="350" y="256"/>
                        <a:pt x="350" y="256"/>
                      </a:cubicBezTo>
                      <a:cubicBezTo>
                        <a:pt x="350" y="256"/>
                        <a:pt x="350" y="256"/>
                        <a:pt x="350" y="256"/>
                      </a:cubicBezTo>
                      <a:cubicBezTo>
                        <a:pt x="350" y="257"/>
                        <a:pt x="350" y="257"/>
                        <a:pt x="350" y="257"/>
                      </a:cubicBezTo>
                      <a:cubicBezTo>
                        <a:pt x="350" y="257"/>
                        <a:pt x="350" y="257"/>
                        <a:pt x="350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7"/>
                        <a:pt x="348" y="257"/>
                        <a:pt x="348" y="257"/>
                      </a:cubicBezTo>
                      <a:cubicBezTo>
                        <a:pt x="347" y="257"/>
                        <a:pt x="347" y="257"/>
                        <a:pt x="347" y="257"/>
                      </a:cubicBezTo>
                      <a:cubicBezTo>
                        <a:pt x="346" y="257"/>
                        <a:pt x="346" y="257"/>
                        <a:pt x="346" y="257"/>
                      </a:cubicBezTo>
                      <a:cubicBezTo>
                        <a:pt x="338" y="253"/>
                        <a:pt x="338" y="253"/>
                        <a:pt x="338" y="253"/>
                      </a:cubicBezTo>
                      <a:cubicBezTo>
                        <a:pt x="337" y="253"/>
                        <a:pt x="337" y="253"/>
                        <a:pt x="337" y="253"/>
                      </a:cubicBezTo>
                      <a:cubicBezTo>
                        <a:pt x="337" y="253"/>
                        <a:pt x="337" y="253"/>
                        <a:pt x="337" y="253"/>
                      </a:cubicBezTo>
                      <a:cubicBezTo>
                        <a:pt x="336" y="252"/>
                        <a:pt x="336" y="252"/>
                        <a:pt x="336" y="252"/>
                      </a:cubicBezTo>
                      <a:cubicBezTo>
                        <a:pt x="336" y="252"/>
                        <a:pt x="336" y="252"/>
                        <a:pt x="336" y="252"/>
                      </a:cubicBezTo>
                      <a:cubicBezTo>
                        <a:pt x="335" y="252"/>
                        <a:pt x="335" y="252"/>
                        <a:pt x="335" y="252"/>
                      </a:cubicBezTo>
                      <a:cubicBezTo>
                        <a:pt x="335" y="252"/>
                        <a:pt x="335" y="252"/>
                        <a:pt x="335" y="252"/>
                      </a:cubicBezTo>
                      <a:cubicBezTo>
                        <a:pt x="334" y="252"/>
                        <a:pt x="334" y="252"/>
                        <a:pt x="334" y="252"/>
                      </a:cubicBezTo>
                      <a:cubicBezTo>
                        <a:pt x="333" y="252"/>
                        <a:pt x="333" y="252"/>
                        <a:pt x="333" y="252"/>
                      </a:cubicBezTo>
                      <a:cubicBezTo>
                        <a:pt x="333" y="252"/>
                        <a:pt x="333" y="252"/>
                        <a:pt x="333" y="252"/>
                      </a:cubicBezTo>
                      <a:cubicBezTo>
                        <a:pt x="332" y="253"/>
                        <a:pt x="332" y="253"/>
                        <a:pt x="332" y="253"/>
                      </a:cubicBezTo>
                      <a:cubicBezTo>
                        <a:pt x="332" y="253"/>
                        <a:pt x="332" y="253"/>
                        <a:pt x="332" y="253"/>
                      </a:cubicBezTo>
                      <a:cubicBezTo>
                        <a:pt x="331" y="253"/>
                        <a:pt x="331" y="253"/>
                        <a:pt x="331" y="253"/>
                      </a:cubicBezTo>
                      <a:cubicBezTo>
                        <a:pt x="331" y="253"/>
                        <a:pt x="331" y="253"/>
                        <a:pt x="331" y="253"/>
                      </a:cubicBezTo>
                      <a:cubicBezTo>
                        <a:pt x="330" y="253"/>
                        <a:pt x="330" y="253"/>
                        <a:pt x="330" y="253"/>
                      </a:cubicBezTo>
                      <a:cubicBezTo>
                        <a:pt x="330" y="254"/>
                        <a:pt x="330" y="254"/>
                        <a:pt x="330" y="254"/>
                      </a:cubicBezTo>
                      <a:cubicBezTo>
                        <a:pt x="326" y="256"/>
                        <a:pt x="326" y="256"/>
                        <a:pt x="326" y="256"/>
                      </a:cubicBezTo>
                      <a:cubicBezTo>
                        <a:pt x="325" y="257"/>
                        <a:pt x="325" y="257"/>
                        <a:pt x="325" y="257"/>
                      </a:cubicBezTo>
                      <a:cubicBezTo>
                        <a:pt x="325" y="257"/>
                        <a:pt x="325" y="257"/>
                        <a:pt x="325" y="257"/>
                      </a:cubicBezTo>
                      <a:cubicBezTo>
                        <a:pt x="324" y="257"/>
                        <a:pt x="324" y="257"/>
                        <a:pt x="324" y="257"/>
                      </a:cubicBezTo>
                      <a:cubicBezTo>
                        <a:pt x="323" y="257"/>
                        <a:pt x="323" y="257"/>
                        <a:pt x="323" y="257"/>
                      </a:cubicBezTo>
                      <a:cubicBezTo>
                        <a:pt x="323" y="257"/>
                        <a:pt x="323" y="257"/>
                        <a:pt x="323" y="257"/>
                      </a:cubicBezTo>
                      <a:cubicBezTo>
                        <a:pt x="322" y="257"/>
                        <a:pt x="322" y="257"/>
                        <a:pt x="322" y="257"/>
                      </a:cubicBezTo>
                      <a:cubicBezTo>
                        <a:pt x="322" y="257"/>
                        <a:pt x="322" y="257"/>
                        <a:pt x="322" y="257"/>
                      </a:cubicBezTo>
                      <a:cubicBezTo>
                        <a:pt x="321" y="257"/>
                        <a:pt x="321" y="257"/>
                        <a:pt x="321" y="257"/>
                      </a:cubicBezTo>
                      <a:cubicBezTo>
                        <a:pt x="321" y="257"/>
                        <a:pt x="321" y="257"/>
                        <a:pt x="321" y="257"/>
                      </a:cubicBezTo>
                      <a:cubicBezTo>
                        <a:pt x="320" y="257"/>
                        <a:pt x="320" y="257"/>
                        <a:pt x="320" y="257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19" y="255"/>
                        <a:pt x="319" y="255"/>
                        <a:pt x="319" y="255"/>
                      </a:cubicBezTo>
                      <a:cubicBezTo>
                        <a:pt x="317" y="248"/>
                        <a:pt x="317" y="248"/>
                        <a:pt x="317" y="248"/>
                      </a:cubicBezTo>
                      <a:cubicBezTo>
                        <a:pt x="317" y="248"/>
                        <a:pt x="317" y="248"/>
                        <a:pt x="317" y="248"/>
                      </a:cubicBezTo>
                      <a:cubicBezTo>
                        <a:pt x="315" y="240"/>
                        <a:pt x="315" y="240"/>
                        <a:pt x="315" y="240"/>
                      </a:cubicBezTo>
                      <a:cubicBezTo>
                        <a:pt x="314" y="239"/>
                        <a:pt x="314" y="239"/>
                        <a:pt x="314" y="239"/>
                      </a:cubicBezTo>
                      <a:cubicBezTo>
                        <a:pt x="314" y="239"/>
                        <a:pt x="314" y="239"/>
                        <a:pt x="314" y="239"/>
                      </a:cubicBezTo>
                      <a:cubicBezTo>
                        <a:pt x="268" y="239"/>
                        <a:pt x="268" y="239"/>
                        <a:pt x="268" y="239"/>
                      </a:cubicBezTo>
                      <a:cubicBezTo>
                        <a:pt x="268" y="239"/>
                        <a:pt x="268" y="239"/>
                        <a:pt x="268" y="239"/>
                      </a:cubicBezTo>
                      <a:cubicBezTo>
                        <a:pt x="268" y="240"/>
                        <a:pt x="268" y="240"/>
                        <a:pt x="268" y="240"/>
                      </a:cubicBezTo>
                      <a:cubicBezTo>
                        <a:pt x="263" y="255"/>
                        <a:pt x="263" y="255"/>
                        <a:pt x="263" y="255"/>
                      </a:cubicBezTo>
                      <a:cubicBezTo>
                        <a:pt x="263" y="256"/>
                        <a:pt x="262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59" y="257"/>
                        <a:pt x="258" y="257"/>
                        <a:pt x="258" y="257"/>
                      </a:cubicBezTo>
                      <a:cubicBezTo>
                        <a:pt x="253" y="254"/>
                        <a:pt x="253" y="254"/>
                        <a:pt x="253" y="254"/>
                      </a:cubicBezTo>
                      <a:cubicBezTo>
                        <a:pt x="252" y="253"/>
                        <a:pt x="250" y="252"/>
                        <a:pt x="249" y="252"/>
                      </a:cubicBezTo>
                      <a:cubicBezTo>
                        <a:pt x="248" y="252"/>
                        <a:pt x="248" y="252"/>
                        <a:pt x="248" y="252"/>
                      </a:cubicBezTo>
                      <a:cubicBezTo>
                        <a:pt x="248" y="252"/>
                        <a:pt x="248" y="252"/>
                        <a:pt x="248" y="252"/>
                      </a:cubicBezTo>
                      <a:cubicBezTo>
                        <a:pt x="247" y="252"/>
                        <a:pt x="247" y="252"/>
                        <a:pt x="247" y="252"/>
                      </a:cubicBezTo>
                      <a:cubicBezTo>
                        <a:pt x="247" y="252"/>
                        <a:pt x="247" y="252"/>
                        <a:pt x="247" y="252"/>
                      </a:cubicBezTo>
                      <a:cubicBezTo>
                        <a:pt x="246" y="252"/>
                        <a:pt x="245" y="253"/>
                        <a:pt x="244" y="253"/>
                      </a:cubicBezTo>
                      <a:cubicBezTo>
                        <a:pt x="236" y="257"/>
                        <a:pt x="236" y="257"/>
                        <a:pt x="236" y="257"/>
                      </a:cubicBezTo>
                      <a:cubicBezTo>
                        <a:pt x="235" y="257"/>
                        <a:pt x="235" y="257"/>
                        <a:pt x="235" y="257"/>
                      </a:cubicBezTo>
                      <a:cubicBezTo>
                        <a:pt x="235" y="257"/>
                        <a:pt x="235" y="257"/>
                        <a:pt x="235" y="257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3" y="258"/>
                        <a:pt x="232" y="256"/>
                        <a:pt x="232" y="254"/>
                      </a:cubicBezTo>
                      <a:cubicBezTo>
                        <a:pt x="232" y="248"/>
                        <a:pt x="232" y="248"/>
                        <a:pt x="232" y="248"/>
                      </a:cubicBezTo>
                      <a:cubicBezTo>
                        <a:pt x="233" y="248"/>
                        <a:pt x="233" y="248"/>
                        <a:pt x="233" y="248"/>
                      </a:cubicBezTo>
                      <a:cubicBezTo>
                        <a:pt x="234" y="237"/>
                        <a:pt x="234" y="237"/>
                        <a:pt x="234" y="237"/>
                      </a:cubicBezTo>
                      <a:cubicBezTo>
                        <a:pt x="233" y="237"/>
                        <a:pt x="232" y="236"/>
                        <a:pt x="231" y="236"/>
                      </a:cubicBezTo>
                      <a:cubicBezTo>
                        <a:pt x="231" y="236"/>
                        <a:pt x="231" y="236"/>
                        <a:pt x="231" y="236"/>
                      </a:cubicBezTo>
                      <a:cubicBezTo>
                        <a:pt x="230" y="236"/>
                        <a:pt x="230" y="236"/>
                        <a:pt x="230" y="236"/>
                      </a:cubicBezTo>
                      <a:cubicBezTo>
                        <a:pt x="229" y="236"/>
                        <a:pt x="228" y="235"/>
                        <a:pt x="228" y="235"/>
                      </a:cubicBezTo>
                      <a:cubicBezTo>
                        <a:pt x="227" y="235"/>
                        <a:pt x="227" y="235"/>
                        <a:pt x="227" y="235"/>
                      </a:cubicBezTo>
                      <a:cubicBezTo>
                        <a:pt x="227" y="235"/>
                        <a:pt x="227" y="235"/>
                        <a:pt x="227" y="235"/>
                      </a:cubicBezTo>
                      <a:cubicBezTo>
                        <a:pt x="226" y="234"/>
                        <a:pt x="225" y="234"/>
                        <a:pt x="225" y="234"/>
                      </a:cubicBezTo>
                      <a:cubicBezTo>
                        <a:pt x="224" y="234"/>
                        <a:pt x="224" y="234"/>
                        <a:pt x="224" y="234"/>
                      </a:cubicBezTo>
                      <a:cubicBezTo>
                        <a:pt x="224" y="233"/>
                        <a:pt x="224" y="233"/>
                        <a:pt x="224" y="233"/>
                      </a:cubicBezTo>
                      <a:cubicBezTo>
                        <a:pt x="223" y="233"/>
                        <a:pt x="222" y="233"/>
                        <a:pt x="221" y="232"/>
                      </a:cubicBezTo>
                      <a:cubicBezTo>
                        <a:pt x="221" y="232"/>
                        <a:pt x="221" y="232"/>
                        <a:pt x="221" y="232"/>
                      </a:cubicBezTo>
                      <a:cubicBezTo>
                        <a:pt x="220" y="232"/>
                        <a:pt x="219" y="231"/>
                        <a:pt x="218" y="231"/>
                      </a:cubicBezTo>
                      <a:cubicBezTo>
                        <a:pt x="217" y="230"/>
                        <a:pt x="217" y="230"/>
                        <a:pt x="217" y="230"/>
                      </a:cubicBezTo>
                      <a:cubicBezTo>
                        <a:pt x="217" y="230"/>
                        <a:pt x="216" y="229"/>
                        <a:pt x="215" y="229"/>
                      </a:cubicBezTo>
                      <a:cubicBezTo>
                        <a:pt x="214" y="228"/>
                        <a:pt x="214" y="228"/>
                        <a:pt x="214" y="228"/>
                      </a:cubicBezTo>
                      <a:cubicBezTo>
                        <a:pt x="213" y="228"/>
                        <a:pt x="213" y="228"/>
                        <a:pt x="213" y="228"/>
                      </a:cubicBezTo>
                      <a:cubicBezTo>
                        <a:pt x="213" y="227"/>
                        <a:pt x="213" y="227"/>
                        <a:pt x="213" y="227"/>
                      </a:cubicBezTo>
                      <a:cubicBezTo>
                        <a:pt x="213" y="227"/>
                        <a:pt x="213" y="227"/>
                        <a:pt x="213" y="227"/>
                      </a:cubicBezTo>
                      <a:cubicBezTo>
                        <a:pt x="212" y="227"/>
                        <a:pt x="212" y="227"/>
                        <a:pt x="211" y="226"/>
                      </a:cubicBezTo>
                      <a:cubicBezTo>
                        <a:pt x="211" y="226"/>
                        <a:pt x="211" y="226"/>
                        <a:pt x="211" y="226"/>
                      </a:cubicBezTo>
                      <a:cubicBezTo>
                        <a:pt x="211" y="226"/>
                        <a:pt x="210" y="225"/>
                        <a:pt x="210" y="225"/>
                      </a:cubicBezTo>
                      <a:cubicBezTo>
                        <a:pt x="209" y="224"/>
                        <a:pt x="209" y="224"/>
                        <a:pt x="209" y="224"/>
                      </a:cubicBezTo>
                      <a:cubicBezTo>
                        <a:pt x="208" y="224"/>
                        <a:pt x="208" y="224"/>
                        <a:pt x="208" y="224"/>
                      </a:cubicBezTo>
                      <a:cubicBezTo>
                        <a:pt x="208" y="223"/>
                        <a:pt x="207" y="223"/>
                        <a:pt x="207" y="223"/>
                      </a:cubicBezTo>
                      <a:cubicBezTo>
                        <a:pt x="206" y="222"/>
                        <a:pt x="206" y="222"/>
                        <a:pt x="206" y="222"/>
                      </a:cubicBezTo>
                      <a:cubicBezTo>
                        <a:pt x="206" y="222"/>
                        <a:pt x="205" y="221"/>
                        <a:pt x="205" y="221"/>
                      </a:cubicBezTo>
                      <a:cubicBezTo>
                        <a:pt x="204" y="220"/>
                        <a:pt x="204" y="220"/>
                        <a:pt x="204" y="220"/>
                      </a:cubicBezTo>
                      <a:cubicBezTo>
                        <a:pt x="204" y="220"/>
                        <a:pt x="204" y="220"/>
                        <a:pt x="204" y="220"/>
                      </a:cubicBezTo>
                      <a:cubicBezTo>
                        <a:pt x="203" y="219"/>
                        <a:pt x="203" y="219"/>
                        <a:pt x="202" y="218"/>
                      </a:cubicBezTo>
                      <a:cubicBezTo>
                        <a:pt x="202" y="217"/>
                        <a:pt x="202" y="217"/>
                        <a:pt x="202" y="217"/>
                      </a:cubicBezTo>
                      <a:cubicBezTo>
                        <a:pt x="202" y="217"/>
                        <a:pt x="202" y="217"/>
                        <a:pt x="202" y="217"/>
                      </a:cubicBezTo>
                      <a:cubicBezTo>
                        <a:pt x="201" y="217"/>
                        <a:pt x="201" y="217"/>
                        <a:pt x="201" y="217"/>
                      </a:cubicBezTo>
                      <a:cubicBezTo>
                        <a:pt x="200" y="216"/>
                        <a:pt x="200" y="216"/>
                        <a:pt x="199" y="215"/>
                      </a:cubicBezTo>
                      <a:cubicBezTo>
                        <a:pt x="199" y="215"/>
                        <a:pt x="199" y="215"/>
                        <a:pt x="199" y="215"/>
                      </a:cubicBezTo>
                      <a:cubicBezTo>
                        <a:pt x="199" y="214"/>
                        <a:pt x="199" y="214"/>
                        <a:pt x="198" y="214"/>
                      </a:cubicBezTo>
                      <a:cubicBezTo>
                        <a:pt x="198" y="213"/>
                        <a:pt x="198" y="213"/>
                        <a:pt x="197" y="212"/>
                      </a:cubicBezTo>
                      <a:cubicBezTo>
                        <a:pt x="197" y="212"/>
                        <a:pt x="197" y="212"/>
                        <a:pt x="197" y="212"/>
                      </a:cubicBezTo>
                      <a:cubicBezTo>
                        <a:pt x="197" y="211"/>
                        <a:pt x="196" y="211"/>
                        <a:pt x="196" y="210"/>
                      </a:cubicBezTo>
                      <a:cubicBezTo>
                        <a:pt x="196" y="210"/>
                        <a:pt x="196" y="210"/>
                        <a:pt x="196" y="210"/>
                      </a:cubicBezTo>
                      <a:cubicBezTo>
                        <a:pt x="195" y="209"/>
                        <a:pt x="195" y="209"/>
                        <a:pt x="195" y="209"/>
                      </a:cubicBezTo>
                      <a:cubicBezTo>
                        <a:pt x="195" y="208"/>
                        <a:pt x="194" y="208"/>
                        <a:pt x="194" y="207"/>
                      </a:cubicBezTo>
                      <a:cubicBezTo>
                        <a:pt x="194" y="207"/>
                        <a:pt x="194" y="207"/>
                        <a:pt x="194" y="207"/>
                      </a:cubicBezTo>
                      <a:cubicBezTo>
                        <a:pt x="193" y="206"/>
                        <a:pt x="193" y="206"/>
                        <a:pt x="193" y="206"/>
                      </a:cubicBezTo>
                      <a:cubicBezTo>
                        <a:pt x="193" y="205"/>
                        <a:pt x="193" y="205"/>
                        <a:pt x="193" y="205"/>
                      </a:cubicBezTo>
                      <a:cubicBezTo>
                        <a:pt x="193" y="205"/>
                        <a:pt x="192" y="204"/>
                        <a:pt x="192" y="204"/>
                      </a:cubicBezTo>
                      <a:cubicBezTo>
                        <a:pt x="192" y="204"/>
                        <a:pt x="192" y="204"/>
                        <a:pt x="192" y="204"/>
                      </a:cubicBezTo>
                      <a:cubicBezTo>
                        <a:pt x="192" y="204"/>
                        <a:pt x="192" y="204"/>
                        <a:pt x="192" y="204"/>
                      </a:cubicBezTo>
                      <a:cubicBezTo>
                        <a:pt x="178" y="206"/>
                        <a:pt x="178" y="206"/>
                        <a:pt x="178" y="206"/>
                      </a:cubicBezTo>
                      <a:cubicBezTo>
                        <a:pt x="168" y="207"/>
                        <a:pt x="160" y="200"/>
                        <a:pt x="159" y="190"/>
                      </a:cubicBezTo>
                      <a:cubicBezTo>
                        <a:pt x="157" y="177"/>
                        <a:pt x="157" y="177"/>
                        <a:pt x="157" y="177"/>
                      </a:cubicBezTo>
                      <a:cubicBezTo>
                        <a:pt x="156" y="167"/>
                        <a:pt x="164" y="160"/>
                        <a:pt x="173" y="161"/>
                      </a:cubicBezTo>
                      <a:cubicBezTo>
                        <a:pt x="185" y="163"/>
                        <a:pt x="185" y="163"/>
                        <a:pt x="185" y="163"/>
                      </a:cubicBezTo>
                      <a:cubicBezTo>
                        <a:pt x="187" y="142"/>
                        <a:pt x="199" y="124"/>
                        <a:pt x="216" y="113"/>
                      </a:cubicBezTo>
                      <a:cubicBezTo>
                        <a:pt x="213" y="111"/>
                        <a:pt x="210" y="107"/>
                        <a:pt x="209" y="103"/>
                      </a:cubicBezTo>
                      <a:cubicBezTo>
                        <a:pt x="206" y="89"/>
                        <a:pt x="206" y="89"/>
                        <a:pt x="206" y="89"/>
                      </a:cubicBezTo>
                      <a:cubicBezTo>
                        <a:pt x="204" y="81"/>
                        <a:pt x="208" y="78"/>
                        <a:pt x="215" y="82"/>
                      </a:cubicBezTo>
                      <a:cubicBezTo>
                        <a:pt x="253" y="104"/>
                        <a:pt x="253" y="104"/>
                        <a:pt x="253" y="104"/>
                      </a:cubicBezTo>
                      <a:cubicBezTo>
                        <a:pt x="322" y="104"/>
                        <a:pt x="322" y="104"/>
                        <a:pt x="322" y="104"/>
                      </a:cubicBezTo>
                      <a:cubicBezTo>
                        <a:pt x="327" y="104"/>
                        <a:pt x="331" y="104"/>
                        <a:pt x="336" y="105"/>
                      </a:cubicBezTo>
                      <a:cubicBezTo>
                        <a:pt x="365" y="112"/>
                        <a:pt x="387" y="138"/>
                        <a:pt x="388" y="169"/>
                      </a:cubicBezTo>
                      <a:cubicBezTo>
                        <a:pt x="389" y="169"/>
                        <a:pt x="390" y="168"/>
                        <a:pt x="391" y="168"/>
                      </a:cubicBezTo>
                      <a:cubicBezTo>
                        <a:pt x="395" y="165"/>
                        <a:pt x="397" y="161"/>
                        <a:pt x="398" y="158"/>
                      </a:cubicBezTo>
                      <a:cubicBezTo>
                        <a:pt x="399" y="154"/>
                        <a:pt x="403" y="151"/>
                        <a:pt x="407" y="152"/>
                      </a:cubicBezTo>
                      <a:cubicBezTo>
                        <a:pt x="411" y="153"/>
                        <a:pt x="413" y="157"/>
                        <a:pt x="413" y="1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2" name="Freeform 9248">
                  <a:extLst>
                    <a:ext uri="{FF2B5EF4-FFF2-40B4-BE49-F238E27FC236}">
                      <a16:creationId xmlns:a16="http://schemas.microsoft.com/office/drawing/2014/main" id="{AD26E319-A1BC-4C74-843F-D03661B824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4301" y="3277326"/>
                  <a:ext cx="450850" cy="61913"/>
                </a:xfrm>
                <a:custGeom>
                  <a:avLst/>
                  <a:gdLst>
                    <a:gd name="T0" fmla="*/ 133 w 625"/>
                    <a:gd name="T1" fmla="*/ 0 h 87"/>
                    <a:gd name="T2" fmla="*/ 0 w 625"/>
                    <a:gd name="T3" fmla="*/ 0 h 87"/>
                    <a:gd name="T4" fmla="*/ 0 w 625"/>
                    <a:gd name="T5" fmla="*/ 7 h 87"/>
                    <a:gd name="T6" fmla="*/ 0 w 625"/>
                    <a:gd name="T7" fmla="*/ 7 h 87"/>
                    <a:gd name="T8" fmla="*/ 0 w 625"/>
                    <a:gd name="T9" fmla="*/ 7 h 87"/>
                    <a:gd name="T10" fmla="*/ 0 w 625"/>
                    <a:gd name="T11" fmla="*/ 52 h 87"/>
                    <a:gd name="T12" fmla="*/ 0 w 625"/>
                    <a:gd name="T13" fmla="*/ 56 h 87"/>
                    <a:gd name="T14" fmla="*/ 31 w 625"/>
                    <a:gd name="T15" fmla="*/ 87 h 87"/>
                    <a:gd name="T16" fmla="*/ 245 w 625"/>
                    <a:gd name="T17" fmla="*/ 87 h 87"/>
                    <a:gd name="T18" fmla="*/ 380 w 625"/>
                    <a:gd name="T19" fmla="*/ 87 h 87"/>
                    <a:gd name="T20" fmla="*/ 594 w 625"/>
                    <a:gd name="T21" fmla="*/ 87 h 87"/>
                    <a:gd name="T22" fmla="*/ 625 w 625"/>
                    <a:gd name="T23" fmla="*/ 56 h 87"/>
                    <a:gd name="T24" fmla="*/ 625 w 625"/>
                    <a:gd name="T25" fmla="*/ 52 h 87"/>
                    <a:gd name="T26" fmla="*/ 625 w 625"/>
                    <a:gd name="T27" fmla="*/ 7 h 87"/>
                    <a:gd name="T28" fmla="*/ 625 w 625"/>
                    <a:gd name="T29" fmla="*/ 0 h 87"/>
                    <a:gd name="T30" fmla="*/ 133 w 625"/>
                    <a:gd name="T31" fmla="*/ 0 h 87"/>
                    <a:gd name="T32" fmla="*/ 313 w 625"/>
                    <a:gd name="T33" fmla="*/ 55 h 87"/>
                    <a:gd name="T34" fmla="*/ 305 w 625"/>
                    <a:gd name="T35" fmla="*/ 52 h 87"/>
                    <a:gd name="T36" fmla="*/ 301 w 625"/>
                    <a:gd name="T37" fmla="*/ 44 h 87"/>
                    <a:gd name="T38" fmla="*/ 312 w 625"/>
                    <a:gd name="T39" fmla="*/ 32 h 87"/>
                    <a:gd name="T40" fmla="*/ 324 w 625"/>
                    <a:gd name="T41" fmla="*/ 43 h 87"/>
                    <a:gd name="T42" fmla="*/ 320 w 625"/>
                    <a:gd name="T43" fmla="*/ 52 h 87"/>
                    <a:gd name="T44" fmla="*/ 313 w 625"/>
                    <a:gd name="T45" fmla="*/ 5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25" h="87">
                      <a:moveTo>
                        <a:pt x="1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73"/>
                        <a:pt x="14" y="87"/>
                        <a:pt x="31" y="87"/>
                      </a:cubicBezTo>
                      <a:cubicBezTo>
                        <a:pt x="245" y="87"/>
                        <a:pt x="245" y="87"/>
                        <a:pt x="245" y="87"/>
                      </a:cubicBezTo>
                      <a:cubicBezTo>
                        <a:pt x="380" y="87"/>
                        <a:pt x="380" y="87"/>
                        <a:pt x="380" y="87"/>
                      </a:cubicBezTo>
                      <a:cubicBezTo>
                        <a:pt x="594" y="87"/>
                        <a:pt x="594" y="87"/>
                        <a:pt x="594" y="87"/>
                      </a:cubicBezTo>
                      <a:cubicBezTo>
                        <a:pt x="611" y="87"/>
                        <a:pt x="625" y="73"/>
                        <a:pt x="625" y="56"/>
                      </a:cubicBezTo>
                      <a:cubicBezTo>
                        <a:pt x="625" y="52"/>
                        <a:pt x="625" y="52"/>
                        <a:pt x="625" y="52"/>
                      </a:cubicBezTo>
                      <a:cubicBezTo>
                        <a:pt x="625" y="7"/>
                        <a:pt x="625" y="7"/>
                        <a:pt x="625" y="7"/>
                      </a:cubicBezTo>
                      <a:cubicBezTo>
                        <a:pt x="625" y="0"/>
                        <a:pt x="625" y="0"/>
                        <a:pt x="625" y="0"/>
                      </a:cubicBezTo>
                      <a:lnTo>
                        <a:pt x="133" y="0"/>
                      </a:lnTo>
                      <a:close/>
                      <a:moveTo>
                        <a:pt x="313" y="55"/>
                      </a:moveTo>
                      <a:cubicBezTo>
                        <a:pt x="310" y="55"/>
                        <a:pt x="307" y="54"/>
                        <a:pt x="305" y="52"/>
                      </a:cubicBezTo>
                      <a:cubicBezTo>
                        <a:pt x="303" y="50"/>
                        <a:pt x="301" y="47"/>
                        <a:pt x="301" y="44"/>
                      </a:cubicBezTo>
                      <a:cubicBezTo>
                        <a:pt x="301" y="37"/>
                        <a:pt x="306" y="32"/>
                        <a:pt x="312" y="32"/>
                      </a:cubicBezTo>
                      <a:cubicBezTo>
                        <a:pt x="319" y="32"/>
                        <a:pt x="324" y="37"/>
                        <a:pt x="324" y="43"/>
                      </a:cubicBezTo>
                      <a:cubicBezTo>
                        <a:pt x="324" y="47"/>
                        <a:pt x="322" y="50"/>
                        <a:pt x="320" y="52"/>
                      </a:cubicBezTo>
                      <a:cubicBezTo>
                        <a:pt x="318" y="54"/>
                        <a:pt x="315" y="55"/>
                        <a:pt x="313" y="55"/>
                      </a:cubicBez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3" name="Freeform 9249">
                  <a:extLst>
                    <a:ext uri="{FF2B5EF4-FFF2-40B4-BE49-F238E27FC236}">
                      <a16:creationId xmlns:a16="http://schemas.microsoft.com/office/drawing/2014/main" id="{83036C32-B952-40C9-A9BA-BDBE1A488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1789" y="3301138"/>
                  <a:ext cx="15875" cy="15875"/>
                </a:xfrm>
                <a:custGeom>
                  <a:avLst/>
                  <a:gdLst>
                    <a:gd name="T0" fmla="*/ 19 w 23"/>
                    <a:gd name="T1" fmla="*/ 20 h 23"/>
                    <a:gd name="T2" fmla="*/ 23 w 23"/>
                    <a:gd name="T3" fmla="*/ 11 h 23"/>
                    <a:gd name="T4" fmla="*/ 11 w 23"/>
                    <a:gd name="T5" fmla="*/ 0 h 23"/>
                    <a:gd name="T6" fmla="*/ 0 w 23"/>
                    <a:gd name="T7" fmla="*/ 12 h 23"/>
                    <a:gd name="T8" fmla="*/ 4 w 23"/>
                    <a:gd name="T9" fmla="*/ 20 h 23"/>
                    <a:gd name="T10" fmla="*/ 12 w 23"/>
                    <a:gd name="T11" fmla="*/ 23 h 23"/>
                    <a:gd name="T12" fmla="*/ 19 w 23"/>
                    <a:gd name="T13" fmla="*/ 2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9" y="20"/>
                      </a:moveTo>
                      <a:cubicBezTo>
                        <a:pt x="21" y="18"/>
                        <a:pt x="23" y="15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2"/>
                        <a:pt x="9" y="23"/>
                        <a:pt x="12" y="23"/>
                      </a:cubicBezTo>
                      <a:cubicBezTo>
                        <a:pt x="14" y="23"/>
                        <a:pt x="17" y="22"/>
                        <a:pt x="19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04" name="Freeform 9250">
                  <a:extLst>
                    <a:ext uri="{FF2B5EF4-FFF2-40B4-BE49-F238E27FC236}">
                      <a16:creationId xmlns:a16="http://schemas.microsoft.com/office/drawing/2014/main" id="{AE2E8F93-015C-4E61-9BDD-E34DA38C4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476" y="3339238"/>
                  <a:ext cx="192088" cy="65088"/>
                </a:xfrm>
                <a:custGeom>
                  <a:avLst/>
                  <a:gdLst>
                    <a:gd name="T0" fmla="*/ 98 w 121"/>
                    <a:gd name="T1" fmla="*/ 31 h 41"/>
                    <a:gd name="T2" fmla="*/ 91 w 121"/>
                    <a:gd name="T3" fmla="*/ 0 h 41"/>
                    <a:gd name="T4" fmla="*/ 92 w 121"/>
                    <a:gd name="T5" fmla="*/ 4 h 41"/>
                    <a:gd name="T6" fmla="*/ 29 w 121"/>
                    <a:gd name="T7" fmla="*/ 4 h 41"/>
                    <a:gd name="T8" fmla="*/ 22 w 121"/>
                    <a:gd name="T9" fmla="*/ 31 h 41"/>
                    <a:gd name="T10" fmla="*/ 0 w 121"/>
                    <a:gd name="T11" fmla="*/ 31 h 41"/>
                    <a:gd name="T12" fmla="*/ 0 w 121"/>
                    <a:gd name="T13" fmla="*/ 41 h 41"/>
                    <a:gd name="T14" fmla="*/ 121 w 121"/>
                    <a:gd name="T15" fmla="*/ 41 h 41"/>
                    <a:gd name="T16" fmla="*/ 121 w 121"/>
                    <a:gd name="T17" fmla="*/ 31 h 41"/>
                    <a:gd name="T18" fmla="*/ 98 w 121"/>
                    <a:gd name="T19" fmla="*/ 3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" h="41">
                      <a:moveTo>
                        <a:pt x="98" y="31"/>
                      </a:moveTo>
                      <a:lnTo>
                        <a:pt x="91" y="0"/>
                      </a:lnTo>
                      <a:lnTo>
                        <a:pt x="92" y="4"/>
                      </a:lnTo>
                      <a:lnTo>
                        <a:pt x="29" y="4"/>
                      </a:lnTo>
                      <a:lnTo>
                        <a:pt x="22" y="31"/>
                      </a:lnTo>
                      <a:lnTo>
                        <a:pt x="0" y="31"/>
                      </a:lnTo>
                      <a:lnTo>
                        <a:pt x="0" y="41"/>
                      </a:lnTo>
                      <a:lnTo>
                        <a:pt x="121" y="41"/>
                      </a:lnTo>
                      <a:lnTo>
                        <a:pt x="121" y="31"/>
                      </a:lnTo>
                      <a:lnTo>
                        <a:pt x="98" y="31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B658B25F-12B0-44F9-868C-3DB1238DBB8A}"/>
                  </a:ext>
                </a:extLst>
              </p:cNvPr>
              <p:cNvGrpSpPr/>
              <p:nvPr/>
            </p:nvGrpSpPr>
            <p:grpSpPr>
              <a:xfrm>
                <a:off x="4403838" y="3057856"/>
                <a:ext cx="231776" cy="189041"/>
                <a:chOff x="4392725" y="3857377"/>
                <a:chExt cx="254001" cy="207168"/>
              </a:xfrm>
            </p:grpSpPr>
            <p:sp>
              <p:nvSpPr>
                <p:cNvPr id="288" name="Rectangle 15112">
                  <a:extLst>
                    <a:ext uri="{FF2B5EF4-FFF2-40B4-BE49-F238E27FC236}">
                      <a16:creationId xmlns:a16="http://schemas.microsoft.com/office/drawing/2014/main" id="{EC12E6A8-379B-4AA2-ACCF-2A634DA0E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725" y="3928815"/>
                  <a:ext cx="71438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89" name="Freeform 15113">
                  <a:extLst>
                    <a:ext uri="{FF2B5EF4-FFF2-40B4-BE49-F238E27FC236}">
                      <a16:creationId xmlns:a16="http://schemas.microsoft.com/office/drawing/2014/main" id="{7F8BBFBE-C7F6-4ED7-A658-30BBDC801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725" y="3892302"/>
                  <a:ext cx="144463" cy="19050"/>
                </a:xfrm>
                <a:custGeom>
                  <a:avLst/>
                  <a:gdLst>
                    <a:gd name="T0" fmla="*/ 91 w 91"/>
                    <a:gd name="T1" fmla="*/ 0 h 12"/>
                    <a:gd name="T2" fmla="*/ 0 w 91"/>
                    <a:gd name="T3" fmla="*/ 1 h 12"/>
                    <a:gd name="T4" fmla="*/ 0 w 91"/>
                    <a:gd name="T5" fmla="*/ 12 h 12"/>
                    <a:gd name="T6" fmla="*/ 91 w 91"/>
                    <a:gd name="T7" fmla="*/ 12 h 12"/>
                    <a:gd name="T8" fmla="*/ 91 w 91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2">
                      <a:moveTo>
                        <a:pt x="91" y="0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91" y="1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0" name="Rectangle 15114">
                  <a:extLst>
                    <a:ext uri="{FF2B5EF4-FFF2-40B4-BE49-F238E27FC236}">
                      <a16:creationId xmlns:a16="http://schemas.microsoft.com/office/drawing/2014/main" id="{02655D2B-7BCB-467A-BEB9-D35A9846BE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725" y="3857377"/>
                  <a:ext cx="144463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1" name="Rectangle 15115">
                  <a:extLst>
                    <a:ext uri="{FF2B5EF4-FFF2-40B4-BE49-F238E27FC236}">
                      <a16:creationId xmlns:a16="http://schemas.microsoft.com/office/drawing/2014/main" id="{6B2D6C56-B227-422A-9753-A5D009303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928815"/>
                  <a:ext cx="73025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2" name="Rectangle 15116">
                  <a:extLst>
                    <a:ext uri="{FF2B5EF4-FFF2-40B4-BE49-F238E27FC236}">
                      <a16:creationId xmlns:a16="http://schemas.microsoft.com/office/drawing/2014/main" id="{510FF8E4-B804-4B8E-BEE3-3CC65FF0B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892302"/>
                  <a:ext cx="73025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3" name="Rectangle 15117">
                  <a:extLst>
                    <a:ext uri="{FF2B5EF4-FFF2-40B4-BE49-F238E27FC236}">
                      <a16:creationId xmlns:a16="http://schemas.microsoft.com/office/drawing/2014/main" id="{AB685259-93BA-448C-B802-1473C4CFA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857377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4" name="Rectangle 15118">
                  <a:extLst>
                    <a:ext uri="{FF2B5EF4-FFF2-40B4-BE49-F238E27FC236}">
                      <a16:creationId xmlns:a16="http://schemas.microsoft.com/office/drawing/2014/main" id="{0A15E8C6-8613-4945-BEE3-0BB81C50D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4047082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5" name="Rectangle 15120">
                  <a:extLst>
                    <a:ext uri="{FF2B5EF4-FFF2-40B4-BE49-F238E27FC236}">
                      <a16:creationId xmlns:a16="http://schemas.microsoft.com/office/drawing/2014/main" id="{A91A443E-F276-4599-9A22-CFF082B03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1" y="4010570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96" name="Freeform 15121">
                  <a:extLst>
                    <a:ext uri="{FF2B5EF4-FFF2-40B4-BE49-F238E27FC236}">
                      <a16:creationId xmlns:a16="http://schemas.microsoft.com/office/drawing/2014/main" id="{7638D253-8878-4046-97B4-6F0CEB268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726" y="4016920"/>
                  <a:ext cx="144463" cy="4763"/>
                </a:xfrm>
                <a:custGeom>
                  <a:avLst/>
                  <a:gdLst>
                    <a:gd name="T0" fmla="*/ 0 w 91"/>
                    <a:gd name="T1" fmla="*/ 3 h 3"/>
                    <a:gd name="T2" fmla="*/ 91 w 91"/>
                    <a:gd name="T3" fmla="*/ 3 h 3"/>
                    <a:gd name="T4" fmla="*/ 91 w 91"/>
                    <a:gd name="T5" fmla="*/ 0 h 3"/>
                    <a:gd name="T6" fmla="*/ 0 w 91"/>
                    <a:gd name="T7" fmla="*/ 1 h 3"/>
                    <a:gd name="T8" fmla="*/ 0 w 9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">
                      <a:moveTo>
                        <a:pt x="0" y="3"/>
                      </a:moveTo>
                      <a:lnTo>
                        <a:pt x="91" y="3"/>
                      </a:lnTo>
                      <a:lnTo>
                        <a:pt x="9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F5779A4D-766B-4D72-A432-E22F879FBBC9}"/>
                </a:ext>
              </a:extLst>
            </p:cNvPr>
            <p:cNvGrpSpPr/>
            <p:nvPr/>
          </p:nvGrpSpPr>
          <p:grpSpPr>
            <a:xfrm>
              <a:off x="7048644" y="2813418"/>
              <a:ext cx="2049030" cy="924382"/>
              <a:chOff x="3793401" y="4352991"/>
              <a:chExt cx="5116513" cy="2308225"/>
            </a:xfrm>
          </p:grpSpPr>
          <p:sp>
            <p:nvSpPr>
              <p:cNvPr id="239" name="Freeform 5">
                <a:extLst>
                  <a:ext uri="{FF2B5EF4-FFF2-40B4-BE49-F238E27FC236}">
                    <a16:creationId xmlns:a16="http://schemas.microsoft.com/office/drawing/2014/main" id="{B92AB5F4-A90C-44CB-A3F9-8607F0FC5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401" y="4352991"/>
                <a:ext cx="5116513" cy="163513"/>
              </a:xfrm>
              <a:custGeom>
                <a:avLst/>
                <a:gdLst>
                  <a:gd name="T0" fmla="*/ 16 w 592"/>
                  <a:gd name="T1" fmla="*/ 0 h 19"/>
                  <a:gd name="T2" fmla="*/ 0 w 592"/>
                  <a:gd name="T3" fmla="*/ 18 h 19"/>
                  <a:gd name="T4" fmla="*/ 0 w 592"/>
                  <a:gd name="T5" fmla="*/ 19 h 19"/>
                  <a:gd name="T6" fmla="*/ 592 w 592"/>
                  <a:gd name="T7" fmla="*/ 19 h 19"/>
                  <a:gd name="T8" fmla="*/ 592 w 592"/>
                  <a:gd name="T9" fmla="*/ 18 h 19"/>
                  <a:gd name="T10" fmla="*/ 576 w 592"/>
                  <a:gd name="T11" fmla="*/ 0 h 19"/>
                  <a:gd name="T12" fmla="*/ 16 w 59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2" h="19">
                    <a:moveTo>
                      <a:pt x="16" y="0"/>
                    </a:moveTo>
                    <a:cubicBezTo>
                      <a:pt x="7" y="0"/>
                      <a:pt x="0" y="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92" y="19"/>
                      <a:pt x="592" y="19"/>
                      <a:pt x="592" y="19"/>
                    </a:cubicBezTo>
                    <a:cubicBezTo>
                      <a:pt x="592" y="18"/>
                      <a:pt x="592" y="18"/>
                      <a:pt x="592" y="18"/>
                    </a:cubicBezTo>
                    <a:cubicBezTo>
                      <a:pt x="592" y="8"/>
                      <a:pt x="585" y="0"/>
                      <a:pt x="57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0" name="Rectangle 6">
                <a:extLst>
                  <a:ext uri="{FF2B5EF4-FFF2-40B4-BE49-F238E27FC236}">
                    <a16:creationId xmlns:a16="http://schemas.microsoft.com/office/drawing/2014/main" id="{2DE666C3-0684-4651-8324-6C6E26E38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401" y="4516503"/>
                <a:ext cx="5116513" cy="603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1" name="Freeform 7">
                <a:extLst>
                  <a:ext uri="{FF2B5EF4-FFF2-40B4-BE49-F238E27FC236}">
                    <a16:creationId xmlns:a16="http://schemas.microsoft.com/office/drawing/2014/main" id="{97618190-2BA1-41B8-BAEC-B85D132248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3401" y="4576828"/>
                <a:ext cx="5116513" cy="2084388"/>
              </a:xfrm>
              <a:custGeom>
                <a:avLst/>
                <a:gdLst>
                  <a:gd name="T0" fmla="*/ 592 w 592"/>
                  <a:gd name="T1" fmla="*/ 223 h 241"/>
                  <a:gd name="T2" fmla="*/ 79 w 592"/>
                  <a:gd name="T3" fmla="*/ 178 h 241"/>
                  <a:gd name="T4" fmla="*/ 79 w 592"/>
                  <a:gd name="T5" fmla="*/ 178 h 241"/>
                  <a:gd name="T6" fmla="*/ 107 w 592"/>
                  <a:gd name="T7" fmla="*/ 157 h 241"/>
                  <a:gd name="T8" fmla="*/ 163 w 592"/>
                  <a:gd name="T9" fmla="*/ 213 h 241"/>
                  <a:gd name="T10" fmla="*/ 190 w 592"/>
                  <a:gd name="T11" fmla="*/ 122 h 241"/>
                  <a:gd name="T12" fmla="*/ 176 w 592"/>
                  <a:gd name="T13" fmla="*/ 178 h 241"/>
                  <a:gd name="T14" fmla="*/ 176 w 592"/>
                  <a:gd name="T15" fmla="*/ 178 h 241"/>
                  <a:gd name="T16" fmla="*/ 205 w 592"/>
                  <a:gd name="T17" fmla="*/ 157 h 241"/>
                  <a:gd name="T18" fmla="*/ 288 w 592"/>
                  <a:gd name="T19" fmla="*/ 157 h 241"/>
                  <a:gd name="T20" fmla="*/ 337 w 592"/>
                  <a:gd name="T21" fmla="*/ 122 h 241"/>
                  <a:gd name="T22" fmla="*/ 353 w 592"/>
                  <a:gd name="T23" fmla="*/ 122 h 241"/>
                  <a:gd name="T24" fmla="*/ 353 w 592"/>
                  <a:gd name="T25" fmla="*/ 122 h 241"/>
                  <a:gd name="T26" fmla="*/ 402 w 592"/>
                  <a:gd name="T27" fmla="*/ 157 h 241"/>
                  <a:gd name="T28" fmla="*/ 463 w 592"/>
                  <a:gd name="T29" fmla="*/ 213 h 241"/>
                  <a:gd name="T30" fmla="*/ 485 w 592"/>
                  <a:gd name="T31" fmla="*/ 122 h 241"/>
                  <a:gd name="T32" fmla="*/ 479 w 592"/>
                  <a:gd name="T33" fmla="*/ 178 h 241"/>
                  <a:gd name="T34" fmla="*/ 479 w 592"/>
                  <a:gd name="T35" fmla="*/ 178 h 241"/>
                  <a:gd name="T36" fmla="*/ 496 w 592"/>
                  <a:gd name="T37" fmla="*/ 157 h 241"/>
                  <a:gd name="T38" fmla="*/ 563 w 592"/>
                  <a:gd name="T39" fmla="*/ 213 h 241"/>
                  <a:gd name="T40" fmla="*/ 563 w 592"/>
                  <a:gd name="T41" fmla="*/ 10 h 241"/>
                  <a:gd name="T42" fmla="*/ 529 w 592"/>
                  <a:gd name="T43" fmla="*/ 66 h 241"/>
                  <a:gd name="T44" fmla="*/ 529 w 592"/>
                  <a:gd name="T45" fmla="*/ 66 h 241"/>
                  <a:gd name="T46" fmla="*/ 479 w 592"/>
                  <a:gd name="T47" fmla="*/ 45 h 241"/>
                  <a:gd name="T48" fmla="*/ 513 w 592"/>
                  <a:gd name="T49" fmla="*/ 101 h 241"/>
                  <a:gd name="T50" fmla="*/ 463 w 592"/>
                  <a:gd name="T51" fmla="*/ 10 h 241"/>
                  <a:gd name="T52" fmla="*/ 429 w 592"/>
                  <a:gd name="T53" fmla="*/ 66 h 241"/>
                  <a:gd name="T54" fmla="*/ 429 w 592"/>
                  <a:gd name="T55" fmla="*/ 66 h 241"/>
                  <a:gd name="T56" fmla="*/ 379 w 592"/>
                  <a:gd name="T57" fmla="*/ 45 h 241"/>
                  <a:gd name="T58" fmla="*/ 413 w 592"/>
                  <a:gd name="T59" fmla="*/ 101 h 241"/>
                  <a:gd name="T60" fmla="*/ 363 w 592"/>
                  <a:gd name="T61" fmla="*/ 10 h 241"/>
                  <a:gd name="T62" fmla="*/ 329 w 592"/>
                  <a:gd name="T63" fmla="*/ 66 h 241"/>
                  <a:gd name="T64" fmla="*/ 329 w 592"/>
                  <a:gd name="T65" fmla="*/ 66 h 241"/>
                  <a:gd name="T66" fmla="*/ 279 w 592"/>
                  <a:gd name="T67" fmla="*/ 45 h 241"/>
                  <a:gd name="T68" fmla="*/ 313 w 592"/>
                  <a:gd name="T69" fmla="*/ 101 h 241"/>
                  <a:gd name="T70" fmla="*/ 263 w 592"/>
                  <a:gd name="T71" fmla="*/ 10 h 241"/>
                  <a:gd name="T72" fmla="*/ 229 w 592"/>
                  <a:gd name="T73" fmla="*/ 66 h 241"/>
                  <a:gd name="T74" fmla="*/ 229 w 592"/>
                  <a:gd name="T75" fmla="*/ 66 h 241"/>
                  <a:gd name="T76" fmla="*/ 179 w 592"/>
                  <a:gd name="T77" fmla="*/ 45 h 241"/>
                  <a:gd name="T78" fmla="*/ 213 w 592"/>
                  <a:gd name="T79" fmla="*/ 101 h 241"/>
                  <a:gd name="T80" fmla="*/ 163 w 592"/>
                  <a:gd name="T81" fmla="*/ 10 h 241"/>
                  <a:gd name="T82" fmla="*/ 129 w 592"/>
                  <a:gd name="T83" fmla="*/ 66 h 241"/>
                  <a:gd name="T84" fmla="*/ 129 w 592"/>
                  <a:gd name="T85" fmla="*/ 66 h 241"/>
                  <a:gd name="T86" fmla="*/ 79 w 592"/>
                  <a:gd name="T87" fmla="*/ 45 h 241"/>
                  <a:gd name="T88" fmla="*/ 113 w 592"/>
                  <a:gd name="T89" fmla="*/ 101 h 241"/>
                  <a:gd name="T90" fmla="*/ 63 w 592"/>
                  <a:gd name="T91" fmla="*/ 10 h 241"/>
                  <a:gd name="T92" fmla="*/ 29 w 592"/>
                  <a:gd name="T93" fmla="*/ 66 h 241"/>
                  <a:gd name="T94" fmla="*/ 29 w 592"/>
                  <a:gd name="T95" fmla="*/ 66 h 241"/>
                  <a:gd name="T96" fmla="*/ 29 w 592"/>
                  <a:gd name="T97" fmla="*/ 157 h 241"/>
                  <a:gd name="T98" fmla="*/ 63 w 592"/>
                  <a:gd name="T99" fmla="*/ 2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2" h="241">
                    <a:moveTo>
                      <a:pt x="0" y="223"/>
                    </a:moveTo>
                    <a:cubicBezTo>
                      <a:pt x="0" y="233"/>
                      <a:pt x="7" y="241"/>
                      <a:pt x="16" y="241"/>
                    </a:cubicBezTo>
                    <a:cubicBezTo>
                      <a:pt x="576" y="241"/>
                      <a:pt x="576" y="241"/>
                      <a:pt x="576" y="241"/>
                    </a:cubicBezTo>
                    <a:cubicBezTo>
                      <a:pt x="585" y="241"/>
                      <a:pt x="592" y="233"/>
                      <a:pt x="592" y="223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3"/>
                      <a:pt x="0" y="223"/>
                      <a:pt x="0" y="223"/>
                    </a:cubicBezTo>
                    <a:moveTo>
                      <a:pt x="79" y="178"/>
                    </a:move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3" y="213"/>
                      <a:pt x="113" y="213"/>
                      <a:pt x="113" y="213"/>
                    </a:cubicBezTo>
                    <a:cubicBezTo>
                      <a:pt x="79" y="213"/>
                      <a:pt x="79" y="213"/>
                      <a:pt x="79" y="213"/>
                    </a:cubicBezTo>
                    <a:lnTo>
                      <a:pt x="79" y="178"/>
                    </a:lnTo>
                    <a:close/>
                    <a:moveTo>
                      <a:pt x="107" y="122"/>
                    </a:move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40" y="157"/>
                      <a:pt x="140" y="157"/>
                      <a:pt x="140" y="157"/>
                    </a:cubicBezTo>
                    <a:cubicBezTo>
                      <a:pt x="107" y="157"/>
                      <a:pt x="107" y="157"/>
                      <a:pt x="107" y="157"/>
                    </a:cubicBezTo>
                    <a:lnTo>
                      <a:pt x="107" y="122"/>
                    </a:lnTo>
                    <a:close/>
                    <a:moveTo>
                      <a:pt x="129" y="178"/>
                    </a:moveTo>
                    <a:cubicBezTo>
                      <a:pt x="163" y="178"/>
                      <a:pt x="163" y="178"/>
                      <a:pt x="163" y="178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29" y="213"/>
                      <a:pt x="129" y="213"/>
                      <a:pt x="129" y="213"/>
                    </a:cubicBezTo>
                    <a:lnTo>
                      <a:pt x="129" y="178"/>
                    </a:lnTo>
                    <a:close/>
                    <a:moveTo>
                      <a:pt x="156" y="122"/>
                    </a:move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90" y="157"/>
                      <a:pt x="190" y="157"/>
                      <a:pt x="190" y="157"/>
                    </a:cubicBezTo>
                    <a:cubicBezTo>
                      <a:pt x="156" y="157"/>
                      <a:pt x="156" y="157"/>
                      <a:pt x="156" y="157"/>
                    </a:cubicBezTo>
                    <a:lnTo>
                      <a:pt x="156" y="122"/>
                    </a:lnTo>
                    <a:close/>
                    <a:moveTo>
                      <a:pt x="176" y="178"/>
                    </a:moveTo>
                    <a:cubicBezTo>
                      <a:pt x="413" y="178"/>
                      <a:pt x="413" y="178"/>
                      <a:pt x="413" y="178"/>
                    </a:cubicBezTo>
                    <a:cubicBezTo>
                      <a:pt x="413" y="213"/>
                      <a:pt x="413" y="213"/>
                      <a:pt x="413" y="213"/>
                    </a:cubicBezTo>
                    <a:cubicBezTo>
                      <a:pt x="176" y="213"/>
                      <a:pt x="176" y="213"/>
                      <a:pt x="176" y="213"/>
                    </a:cubicBezTo>
                    <a:lnTo>
                      <a:pt x="176" y="178"/>
                    </a:lnTo>
                    <a:close/>
                    <a:moveTo>
                      <a:pt x="205" y="122"/>
                    </a:move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05" y="157"/>
                      <a:pt x="205" y="157"/>
                      <a:pt x="205" y="157"/>
                    </a:cubicBezTo>
                    <a:lnTo>
                      <a:pt x="205" y="122"/>
                    </a:lnTo>
                    <a:close/>
                    <a:moveTo>
                      <a:pt x="255" y="122"/>
                    </a:moveTo>
                    <a:cubicBezTo>
                      <a:pt x="288" y="122"/>
                      <a:pt x="288" y="122"/>
                      <a:pt x="288" y="122"/>
                    </a:cubicBezTo>
                    <a:cubicBezTo>
                      <a:pt x="288" y="157"/>
                      <a:pt x="288" y="157"/>
                      <a:pt x="288" y="157"/>
                    </a:cubicBezTo>
                    <a:cubicBezTo>
                      <a:pt x="255" y="157"/>
                      <a:pt x="255" y="157"/>
                      <a:pt x="255" y="157"/>
                    </a:cubicBezTo>
                    <a:lnTo>
                      <a:pt x="255" y="122"/>
                    </a:lnTo>
                    <a:close/>
                    <a:moveTo>
                      <a:pt x="304" y="122"/>
                    </a:moveTo>
                    <a:cubicBezTo>
                      <a:pt x="337" y="122"/>
                      <a:pt x="337" y="122"/>
                      <a:pt x="337" y="122"/>
                    </a:cubicBezTo>
                    <a:cubicBezTo>
                      <a:pt x="337" y="157"/>
                      <a:pt x="337" y="157"/>
                      <a:pt x="337" y="157"/>
                    </a:cubicBezTo>
                    <a:cubicBezTo>
                      <a:pt x="304" y="157"/>
                      <a:pt x="304" y="157"/>
                      <a:pt x="304" y="157"/>
                    </a:cubicBezTo>
                    <a:lnTo>
                      <a:pt x="304" y="122"/>
                    </a:lnTo>
                    <a:close/>
                    <a:moveTo>
                      <a:pt x="353" y="122"/>
                    </a:moveTo>
                    <a:cubicBezTo>
                      <a:pt x="386" y="122"/>
                      <a:pt x="386" y="122"/>
                      <a:pt x="386" y="122"/>
                    </a:cubicBezTo>
                    <a:cubicBezTo>
                      <a:pt x="386" y="157"/>
                      <a:pt x="386" y="157"/>
                      <a:pt x="386" y="157"/>
                    </a:cubicBezTo>
                    <a:cubicBezTo>
                      <a:pt x="353" y="157"/>
                      <a:pt x="353" y="157"/>
                      <a:pt x="353" y="157"/>
                    </a:cubicBezTo>
                    <a:lnTo>
                      <a:pt x="353" y="122"/>
                    </a:lnTo>
                    <a:close/>
                    <a:moveTo>
                      <a:pt x="402" y="122"/>
                    </a:moveTo>
                    <a:cubicBezTo>
                      <a:pt x="436" y="122"/>
                      <a:pt x="436" y="122"/>
                      <a:pt x="436" y="122"/>
                    </a:cubicBezTo>
                    <a:cubicBezTo>
                      <a:pt x="436" y="157"/>
                      <a:pt x="436" y="157"/>
                      <a:pt x="436" y="157"/>
                    </a:cubicBezTo>
                    <a:cubicBezTo>
                      <a:pt x="402" y="157"/>
                      <a:pt x="402" y="157"/>
                      <a:pt x="402" y="157"/>
                    </a:cubicBezTo>
                    <a:lnTo>
                      <a:pt x="402" y="122"/>
                    </a:lnTo>
                    <a:close/>
                    <a:moveTo>
                      <a:pt x="429" y="178"/>
                    </a:moveTo>
                    <a:cubicBezTo>
                      <a:pt x="463" y="178"/>
                      <a:pt x="463" y="178"/>
                      <a:pt x="463" y="178"/>
                    </a:cubicBezTo>
                    <a:cubicBezTo>
                      <a:pt x="463" y="213"/>
                      <a:pt x="463" y="213"/>
                      <a:pt x="463" y="213"/>
                    </a:cubicBezTo>
                    <a:cubicBezTo>
                      <a:pt x="429" y="213"/>
                      <a:pt x="429" y="213"/>
                      <a:pt x="429" y="213"/>
                    </a:cubicBezTo>
                    <a:lnTo>
                      <a:pt x="429" y="178"/>
                    </a:lnTo>
                    <a:close/>
                    <a:moveTo>
                      <a:pt x="451" y="122"/>
                    </a:moveTo>
                    <a:cubicBezTo>
                      <a:pt x="485" y="122"/>
                      <a:pt x="485" y="122"/>
                      <a:pt x="485" y="122"/>
                    </a:cubicBezTo>
                    <a:cubicBezTo>
                      <a:pt x="485" y="157"/>
                      <a:pt x="485" y="157"/>
                      <a:pt x="485" y="157"/>
                    </a:cubicBezTo>
                    <a:cubicBezTo>
                      <a:pt x="451" y="157"/>
                      <a:pt x="451" y="157"/>
                      <a:pt x="451" y="157"/>
                    </a:cubicBezTo>
                    <a:lnTo>
                      <a:pt x="451" y="122"/>
                    </a:lnTo>
                    <a:close/>
                    <a:moveTo>
                      <a:pt x="479" y="178"/>
                    </a:moveTo>
                    <a:cubicBezTo>
                      <a:pt x="513" y="178"/>
                      <a:pt x="513" y="178"/>
                      <a:pt x="513" y="178"/>
                    </a:cubicBezTo>
                    <a:cubicBezTo>
                      <a:pt x="513" y="213"/>
                      <a:pt x="513" y="213"/>
                      <a:pt x="513" y="213"/>
                    </a:cubicBezTo>
                    <a:cubicBezTo>
                      <a:pt x="479" y="213"/>
                      <a:pt x="479" y="213"/>
                      <a:pt x="479" y="213"/>
                    </a:cubicBezTo>
                    <a:lnTo>
                      <a:pt x="479" y="178"/>
                    </a:lnTo>
                    <a:close/>
                    <a:moveTo>
                      <a:pt x="496" y="122"/>
                    </a:moveTo>
                    <a:cubicBezTo>
                      <a:pt x="563" y="122"/>
                      <a:pt x="563" y="122"/>
                      <a:pt x="563" y="122"/>
                    </a:cubicBezTo>
                    <a:cubicBezTo>
                      <a:pt x="563" y="157"/>
                      <a:pt x="563" y="157"/>
                      <a:pt x="563" y="157"/>
                    </a:cubicBezTo>
                    <a:cubicBezTo>
                      <a:pt x="496" y="157"/>
                      <a:pt x="496" y="157"/>
                      <a:pt x="496" y="157"/>
                    </a:cubicBezTo>
                    <a:lnTo>
                      <a:pt x="496" y="122"/>
                    </a:lnTo>
                    <a:close/>
                    <a:moveTo>
                      <a:pt x="529" y="178"/>
                    </a:moveTo>
                    <a:cubicBezTo>
                      <a:pt x="563" y="178"/>
                      <a:pt x="563" y="178"/>
                      <a:pt x="563" y="178"/>
                    </a:cubicBezTo>
                    <a:cubicBezTo>
                      <a:pt x="563" y="213"/>
                      <a:pt x="563" y="213"/>
                      <a:pt x="563" y="213"/>
                    </a:cubicBezTo>
                    <a:cubicBezTo>
                      <a:pt x="529" y="213"/>
                      <a:pt x="529" y="213"/>
                      <a:pt x="529" y="213"/>
                    </a:cubicBezTo>
                    <a:lnTo>
                      <a:pt x="529" y="178"/>
                    </a:lnTo>
                    <a:close/>
                    <a:moveTo>
                      <a:pt x="529" y="10"/>
                    </a:moveTo>
                    <a:cubicBezTo>
                      <a:pt x="563" y="10"/>
                      <a:pt x="563" y="10"/>
                      <a:pt x="563" y="10"/>
                    </a:cubicBezTo>
                    <a:cubicBezTo>
                      <a:pt x="563" y="45"/>
                      <a:pt x="563" y="45"/>
                      <a:pt x="563" y="45"/>
                    </a:cubicBezTo>
                    <a:cubicBezTo>
                      <a:pt x="529" y="45"/>
                      <a:pt x="529" y="45"/>
                      <a:pt x="529" y="45"/>
                    </a:cubicBezTo>
                    <a:lnTo>
                      <a:pt x="529" y="10"/>
                    </a:lnTo>
                    <a:close/>
                    <a:moveTo>
                      <a:pt x="529" y="66"/>
                    </a:moveTo>
                    <a:cubicBezTo>
                      <a:pt x="563" y="66"/>
                      <a:pt x="563" y="66"/>
                      <a:pt x="563" y="66"/>
                    </a:cubicBezTo>
                    <a:cubicBezTo>
                      <a:pt x="563" y="101"/>
                      <a:pt x="563" y="101"/>
                      <a:pt x="563" y="101"/>
                    </a:cubicBezTo>
                    <a:cubicBezTo>
                      <a:pt x="529" y="101"/>
                      <a:pt x="529" y="101"/>
                      <a:pt x="529" y="101"/>
                    </a:cubicBezTo>
                    <a:lnTo>
                      <a:pt x="529" y="66"/>
                    </a:lnTo>
                    <a:close/>
                    <a:moveTo>
                      <a:pt x="479" y="10"/>
                    </a:moveTo>
                    <a:cubicBezTo>
                      <a:pt x="513" y="10"/>
                      <a:pt x="513" y="10"/>
                      <a:pt x="513" y="10"/>
                    </a:cubicBezTo>
                    <a:cubicBezTo>
                      <a:pt x="513" y="45"/>
                      <a:pt x="513" y="45"/>
                      <a:pt x="513" y="45"/>
                    </a:cubicBezTo>
                    <a:cubicBezTo>
                      <a:pt x="479" y="45"/>
                      <a:pt x="479" y="45"/>
                      <a:pt x="479" y="45"/>
                    </a:cubicBezTo>
                    <a:lnTo>
                      <a:pt x="479" y="10"/>
                    </a:lnTo>
                    <a:close/>
                    <a:moveTo>
                      <a:pt x="479" y="66"/>
                    </a:moveTo>
                    <a:cubicBezTo>
                      <a:pt x="513" y="66"/>
                      <a:pt x="513" y="66"/>
                      <a:pt x="513" y="66"/>
                    </a:cubicBezTo>
                    <a:cubicBezTo>
                      <a:pt x="513" y="101"/>
                      <a:pt x="513" y="101"/>
                      <a:pt x="513" y="101"/>
                    </a:cubicBezTo>
                    <a:cubicBezTo>
                      <a:pt x="479" y="101"/>
                      <a:pt x="479" y="101"/>
                      <a:pt x="479" y="101"/>
                    </a:cubicBezTo>
                    <a:lnTo>
                      <a:pt x="479" y="66"/>
                    </a:lnTo>
                    <a:close/>
                    <a:moveTo>
                      <a:pt x="429" y="10"/>
                    </a:moveTo>
                    <a:cubicBezTo>
                      <a:pt x="463" y="10"/>
                      <a:pt x="463" y="10"/>
                      <a:pt x="463" y="10"/>
                    </a:cubicBezTo>
                    <a:cubicBezTo>
                      <a:pt x="463" y="45"/>
                      <a:pt x="463" y="45"/>
                      <a:pt x="463" y="45"/>
                    </a:cubicBezTo>
                    <a:cubicBezTo>
                      <a:pt x="429" y="45"/>
                      <a:pt x="429" y="45"/>
                      <a:pt x="429" y="45"/>
                    </a:cubicBezTo>
                    <a:lnTo>
                      <a:pt x="429" y="10"/>
                    </a:lnTo>
                    <a:close/>
                    <a:moveTo>
                      <a:pt x="429" y="66"/>
                    </a:moveTo>
                    <a:cubicBezTo>
                      <a:pt x="463" y="66"/>
                      <a:pt x="463" y="66"/>
                      <a:pt x="463" y="66"/>
                    </a:cubicBezTo>
                    <a:cubicBezTo>
                      <a:pt x="463" y="101"/>
                      <a:pt x="463" y="101"/>
                      <a:pt x="463" y="101"/>
                    </a:cubicBezTo>
                    <a:cubicBezTo>
                      <a:pt x="429" y="101"/>
                      <a:pt x="429" y="101"/>
                      <a:pt x="429" y="101"/>
                    </a:cubicBezTo>
                    <a:lnTo>
                      <a:pt x="429" y="66"/>
                    </a:lnTo>
                    <a:close/>
                    <a:moveTo>
                      <a:pt x="379" y="10"/>
                    </a:moveTo>
                    <a:cubicBezTo>
                      <a:pt x="413" y="10"/>
                      <a:pt x="413" y="10"/>
                      <a:pt x="413" y="10"/>
                    </a:cubicBezTo>
                    <a:cubicBezTo>
                      <a:pt x="413" y="45"/>
                      <a:pt x="413" y="45"/>
                      <a:pt x="413" y="45"/>
                    </a:cubicBezTo>
                    <a:cubicBezTo>
                      <a:pt x="379" y="45"/>
                      <a:pt x="379" y="45"/>
                      <a:pt x="379" y="45"/>
                    </a:cubicBezTo>
                    <a:lnTo>
                      <a:pt x="379" y="10"/>
                    </a:lnTo>
                    <a:close/>
                    <a:moveTo>
                      <a:pt x="379" y="66"/>
                    </a:moveTo>
                    <a:cubicBezTo>
                      <a:pt x="413" y="66"/>
                      <a:pt x="413" y="66"/>
                      <a:pt x="413" y="66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379" y="101"/>
                      <a:pt x="379" y="101"/>
                      <a:pt x="379" y="101"/>
                    </a:cubicBezTo>
                    <a:lnTo>
                      <a:pt x="379" y="66"/>
                    </a:lnTo>
                    <a:close/>
                    <a:moveTo>
                      <a:pt x="329" y="10"/>
                    </a:moveTo>
                    <a:cubicBezTo>
                      <a:pt x="363" y="10"/>
                      <a:pt x="363" y="10"/>
                      <a:pt x="363" y="10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29" y="45"/>
                      <a:pt x="329" y="45"/>
                      <a:pt x="329" y="45"/>
                    </a:cubicBezTo>
                    <a:lnTo>
                      <a:pt x="329" y="10"/>
                    </a:lnTo>
                    <a:close/>
                    <a:moveTo>
                      <a:pt x="329" y="66"/>
                    </a:moveTo>
                    <a:cubicBezTo>
                      <a:pt x="363" y="66"/>
                      <a:pt x="363" y="66"/>
                      <a:pt x="363" y="66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29" y="101"/>
                      <a:pt x="329" y="101"/>
                      <a:pt x="329" y="101"/>
                    </a:cubicBezTo>
                    <a:lnTo>
                      <a:pt x="329" y="66"/>
                    </a:lnTo>
                    <a:close/>
                    <a:moveTo>
                      <a:pt x="279" y="10"/>
                    </a:moveTo>
                    <a:cubicBezTo>
                      <a:pt x="313" y="10"/>
                      <a:pt x="313" y="10"/>
                      <a:pt x="313" y="10"/>
                    </a:cubicBezTo>
                    <a:cubicBezTo>
                      <a:pt x="313" y="45"/>
                      <a:pt x="313" y="45"/>
                      <a:pt x="313" y="45"/>
                    </a:cubicBezTo>
                    <a:cubicBezTo>
                      <a:pt x="279" y="45"/>
                      <a:pt x="279" y="45"/>
                      <a:pt x="279" y="45"/>
                    </a:cubicBezTo>
                    <a:lnTo>
                      <a:pt x="279" y="10"/>
                    </a:lnTo>
                    <a:close/>
                    <a:moveTo>
                      <a:pt x="279" y="66"/>
                    </a:moveTo>
                    <a:cubicBezTo>
                      <a:pt x="313" y="66"/>
                      <a:pt x="313" y="66"/>
                      <a:pt x="313" y="66"/>
                    </a:cubicBezTo>
                    <a:cubicBezTo>
                      <a:pt x="313" y="101"/>
                      <a:pt x="313" y="101"/>
                      <a:pt x="313" y="101"/>
                    </a:cubicBezTo>
                    <a:cubicBezTo>
                      <a:pt x="279" y="101"/>
                      <a:pt x="279" y="101"/>
                      <a:pt x="279" y="101"/>
                    </a:cubicBezTo>
                    <a:lnTo>
                      <a:pt x="279" y="66"/>
                    </a:lnTo>
                    <a:close/>
                    <a:moveTo>
                      <a:pt x="229" y="10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45"/>
                      <a:pt x="263" y="45"/>
                      <a:pt x="263" y="45"/>
                    </a:cubicBezTo>
                    <a:cubicBezTo>
                      <a:pt x="229" y="45"/>
                      <a:pt x="229" y="45"/>
                      <a:pt x="229" y="45"/>
                    </a:cubicBezTo>
                    <a:lnTo>
                      <a:pt x="229" y="10"/>
                    </a:lnTo>
                    <a:close/>
                    <a:moveTo>
                      <a:pt x="229" y="66"/>
                    </a:moveTo>
                    <a:cubicBezTo>
                      <a:pt x="263" y="66"/>
                      <a:pt x="263" y="66"/>
                      <a:pt x="263" y="66"/>
                    </a:cubicBezTo>
                    <a:cubicBezTo>
                      <a:pt x="263" y="101"/>
                      <a:pt x="263" y="101"/>
                      <a:pt x="263" y="101"/>
                    </a:cubicBezTo>
                    <a:cubicBezTo>
                      <a:pt x="229" y="101"/>
                      <a:pt x="229" y="101"/>
                      <a:pt x="229" y="101"/>
                    </a:cubicBezTo>
                    <a:lnTo>
                      <a:pt x="229" y="66"/>
                    </a:lnTo>
                    <a:close/>
                    <a:moveTo>
                      <a:pt x="179" y="10"/>
                    </a:move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45"/>
                      <a:pt x="213" y="45"/>
                      <a:pt x="213" y="45"/>
                    </a:cubicBezTo>
                    <a:cubicBezTo>
                      <a:pt x="179" y="45"/>
                      <a:pt x="179" y="45"/>
                      <a:pt x="179" y="45"/>
                    </a:cubicBezTo>
                    <a:lnTo>
                      <a:pt x="179" y="10"/>
                    </a:lnTo>
                    <a:close/>
                    <a:moveTo>
                      <a:pt x="179" y="66"/>
                    </a:moveTo>
                    <a:cubicBezTo>
                      <a:pt x="213" y="66"/>
                      <a:pt x="213" y="66"/>
                      <a:pt x="213" y="66"/>
                    </a:cubicBezTo>
                    <a:cubicBezTo>
                      <a:pt x="213" y="101"/>
                      <a:pt x="213" y="101"/>
                      <a:pt x="213" y="101"/>
                    </a:cubicBezTo>
                    <a:cubicBezTo>
                      <a:pt x="179" y="101"/>
                      <a:pt x="179" y="101"/>
                      <a:pt x="179" y="101"/>
                    </a:cubicBezTo>
                    <a:lnTo>
                      <a:pt x="179" y="66"/>
                    </a:lnTo>
                    <a:close/>
                    <a:moveTo>
                      <a:pt x="129" y="10"/>
                    </a:moveTo>
                    <a:cubicBezTo>
                      <a:pt x="163" y="10"/>
                      <a:pt x="163" y="10"/>
                      <a:pt x="163" y="10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29" y="45"/>
                      <a:pt x="129" y="45"/>
                      <a:pt x="129" y="45"/>
                    </a:cubicBezTo>
                    <a:lnTo>
                      <a:pt x="129" y="10"/>
                    </a:lnTo>
                    <a:close/>
                    <a:moveTo>
                      <a:pt x="129" y="66"/>
                    </a:moveTo>
                    <a:cubicBezTo>
                      <a:pt x="163" y="66"/>
                      <a:pt x="163" y="66"/>
                      <a:pt x="163" y="66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29" y="101"/>
                      <a:pt x="129" y="101"/>
                      <a:pt x="129" y="101"/>
                    </a:cubicBezTo>
                    <a:lnTo>
                      <a:pt x="129" y="66"/>
                    </a:lnTo>
                    <a:close/>
                    <a:moveTo>
                      <a:pt x="79" y="10"/>
                    </a:moveTo>
                    <a:cubicBezTo>
                      <a:pt x="113" y="10"/>
                      <a:pt x="113" y="10"/>
                      <a:pt x="113" y="10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79" y="45"/>
                      <a:pt x="79" y="45"/>
                      <a:pt x="79" y="45"/>
                    </a:cubicBezTo>
                    <a:lnTo>
                      <a:pt x="79" y="10"/>
                    </a:lnTo>
                    <a:close/>
                    <a:moveTo>
                      <a:pt x="79" y="66"/>
                    </a:moveTo>
                    <a:cubicBezTo>
                      <a:pt x="113" y="66"/>
                      <a:pt x="113" y="66"/>
                      <a:pt x="113" y="66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79" y="101"/>
                      <a:pt x="79" y="101"/>
                      <a:pt x="79" y="101"/>
                    </a:cubicBezTo>
                    <a:lnTo>
                      <a:pt x="79" y="66"/>
                    </a:lnTo>
                    <a:close/>
                    <a:moveTo>
                      <a:pt x="29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29" y="45"/>
                      <a:pt x="29" y="45"/>
                      <a:pt x="29" y="45"/>
                    </a:cubicBezTo>
                    <a:lnTo>
                      <a:pt x="29" y="10"/>
                    </a:lnTo>
                    <a:close/>
                    <a:moveTo>
                      <a:pt x="29" y="66"/>
                    </a:move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29" y="101"/>
                      <a:pt x="29" y="101"/>
                      <a:pt x="29" y="101"/>
                    </a:cubicBezTo>
                    <a:lnTo>
                      <a:pt x="29" y="66"/>
                    </a:lnTo>
                    <a:close/>
                    <a:moveTo>
                      <a:pt x="29" y="122"/>
                    </a:moveTo>
                    <a:cubicBezTo>
                      <a:pt x="96" y="122"/>
                      <a:pt x="96" y="122"/>
                      <a:pt x="96" y="122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29" y="157"/>
                      <a:pt x="29" y="157"/>
                      <a:pt x="29" y="157"/>
                    </a:cubicBezTo>
                    <a:lnTo>
                      <a:pt x="29" y="122"/>
                    </a:lnTo>
                    <a:close/>
                    <a:moveTo>
                      <a:pt x="29" y="178"/>
                    </a:moveTo>
                    <a:cubicBezTo>
                      <a:pt x="63" y="178"/>
                      <a:pt x="63" y="178"/>
                      <a:pt x="63" y="178"/>
                    </a:cubicBezTo>
                    <a:cubicBezTo>
                      <a:pt x="63" y="213"/>
                      <a:pt x="63" y="213"/>
                      <a:pt x="63" y="213"/>
                    </a:cubicBezTo>
                    <a:cubicBezTo>
                      <a:pt x="29" y="213"/>
                      <a:pt x="29" y="213"/>
                      <a:pt x="29" y="213"/>
                    </a:cubicBezTo>
                    <a:lnTo>
                      <a:pt x="29" y="178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2" name="Rectangle 8">
                <a:extLst>
                  <a:ext uri="{FF2B5EF4-FFF2-40B4-BE49-F238E27FC236}">
                    <a16:creationId xmlns:a16="http://schemas.microsoft.com/office/drawing/2014/main" id="{D76A34F5-7A44-472F-BD8B-0C41B6873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3" name="Rectangle 9">
                <a:extLst>
                  <a:ext uri="{FF2B5EF4-FFF2-40B4-BE49-F238E27FC236}">
                    <a16:creationId xmlns:a16="http://schemas.microsoft.com/office/drawing/2014/main" id="{9AA6F3C1-9B65-41DA-8F4E-B5CB1EBF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4" name="Rectangle 10">
                <a:extLst>
                  <a:ext uri="{FF2B5EF4-FFF2-40B4-BE49-F238E27FC236}">
                    <a16:creationId xmlns:a16="http://schemas.microsoft.com/office/drawing/2014/main" id="{4BF7EF38-CB46-4697-B6EE-174D0EBBC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6" name="Rectangle 11">
                <a:extLst>
                  <a:ext uri="{FF2B5EF4-FFF2-40B4-BE49-F238E27FC236}">
                    <a16:creationId xmlns:a16="http://schemas.microsoft.com/office/drawing/2014/main" id="{4326AFAB-4BFA-4087-B833-A899145B3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6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8" name="Rectangle 12">
                <a:extLst>
                  <a:ext uri="{FF2B5EF4-FFF2-40B4-BE49-F238E27FC236}">
                    <a16:creationId xmlns:a16="http://schemas.microsoft.com/office/drawing/2014/main" id="{786976CC-F003-4D95-ABF0-DF5E4077F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426" y="4664141"/>
                <a:ext cx="295275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9" name="Rectangle 13">
                <a:extLst>
                  <a:ext uri="{FF2B5EF4-FFF2-40B4-BE49-F238E27FC236}">
                    <a16:creationId xmlns:a16="http://schemas.microsoft.com/office/drawing/2014/main" id="{53E380A8-AF18-4969-A821-C55514A7B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48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0" name="Rectangle 14">
                <a:extLst>
                  <a:ext uri="{FF2B5EF4-FFF2-40B4-BE49-F238E27FC236}">
                    <a16:creationId xmlns:a16="http://schemas.microsoft.com/office/drawing/2014/main" id="{984E7DF2-A5BE-4FE6-81F6-36E44A71D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66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1" name="Rectangle 15">
                <a:extLst>
                  <a:ext uri="{FF2B5EF4-FFF2-40B4-BE49-F238E27FC236}">
                    <a16:creationId xmlns:a16="http://schemas.microsoft.com/office/drawing/2014/main" id="{5B500F52-75D6-46DF-B833-9FAF3811B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84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2" name="Rectangle 16">
                <a:extLst>
                  <a:ext uri="{FF2B5EF4-FFF2-40B4-BE49-F238E27FC236}">
                    <a16:creationId xmlns:a16="http://schemas.microsoft.com/office/drawing/2014/main" id="{3BD887D2-CD1C-4B95-8609-5F46C3C93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3" name="Rectangle 17">
                <a:extLst>
                  <a:ext uri="{FF2B5EF4-FFF2-40B4-BE49-F238E27FC236}">
                    <a16:creationId xmlns:a16="http://schemas.microsoft.com/office/drawing/2014/main" id="{5EFCA27D-7927-4003-8062-CBF04BEEB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4" name="Rectangle 18">
                <a:extLst>
                  <a:ext uri="{FF2B5EF4-FFF2-40B4-BE49-F238E27FC236}">
                    <a16:creationId xmlns:a16="http://schemas.microsoft.com/office/drawing/2014/main" id="{177D770E-A0A3-43E5-9CAC-54BA27773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6" name="Rectangle 19">
                <a:extLst>
                  <a:ext uri="{FF2B5EF4-FFF2-40B4-BE49-F238E27FC236}">
                    <a16:creationId xmlns:a16="http://schemas.microsoft.com/office/drawing/2014/main" id="{04B28DFF-42C0-439A-A693-4D390F104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7" name="Rectangle 20">
                <a:extLst>
                  <a:ext uri="{FF2B5EF4-FFF2-40B4-BE49-F238E27FC236}">
                    <a16:creationId xmlns:a16="http://schemas.microsoft.com/office/drawing/2014/main" id="{B7B1D841-4E5C-4A6B-A41C-D69732FB9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8" name="Rectangle 21">
                <a:extLst>
                  <a:ext uri="{FF2B5EF4-FFF2-40B4-BE49-F238E27FC236}">
                    <a16:creationId xmlns:a16="http://schemas.microsoft.com/office/drawing/2014/main" id="{54A96F75-1778-4263-BB6D-60B35DB58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59" name="Rectangle 22">
                <a:extLst>
                  <a:ext uri="{FF2B5EF4-FFF2-40B4-BE49-F238E27FC236}">
                    <a16:creationId xmlns:a16="http://schemas.microsoft.com/office/drawing/2014/main" id="{EA6A373F-C9A4-4D53-9923-EC097F478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6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0" name="Rectangle 23">
                <a:extLst>
                  <a:ext uri="{FF2B5EF4-FFF2-40B4-BE49-F238E27FC236}">
                    <a16:creationId xmlns:a16="http://schemas.microsoft.com/office/drawing/2014/main" id="{C2E8DC8B-D430-4ABF-AB89-66F200DA9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426" y="5148328"/>
                <a:ext cx="295275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1" name="Rectangle 24">
                <a:extLst>
                  <a:ext uri="{FF2B5EF4-FFF2-40B4-BE49-F238E27FC236}">
                    <a16:creationId xmlns:a16="http://schemas.microsoft.com/office/drawing/2014/main" id="{A2841789-6ED0-48C5-B0D8-5F7FA072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48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2" name="Rectangle 25">
                <a:extLst>
                  <a:ext uri="{FF2B5EF4-FFF2-40B4-BE49-F238E27FC236}">
                    <a16:creationId xmlns:a16="http://schemas.microsoft.com/office/drawing/2014/main" id="{1C641D79-B46E-401A-88FD-A072F6BD1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66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3" name="Rectangle 26">
                <a:extLst>
                  <a:ext uri="{FF2B5EF4-FFF2-40B4-BE49-F238E27FC236}">
                    <a16:creationId xmlns:a16="http://schemas.microsoft.com/office/drawing/2014/main" id="{31DA739F-A712-451E-84FA-37D5F5DE2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84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4" name="Rectangle 27">
                <a:extLst>
                  <a:ext uri="{FF2B5EF4-FFF2-40B4-BE49-F238E27FC236}">
                    <a16:creationId xmlns:a16="http://schemas.microsoft.com/office/drawing/2014/main" id="{3FC6EC39-712B-46BF-ADE4-BEA4A5210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5" name="Rectangle 28">
                <a:extLst>
                  <a:ext uri="{FF2B5EF4-FFF2-40B4-BE49-F238E27FC236}">
                    <a16:creationId xmlns:a16="http://schemas.microsoft.com/office/drawing/2014/main" id="{E725DB38-93D9-46E6-A4A7-CBED66495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6" name="Rectangle 29">
                <a:extLst>
                  <a:ext uri="{FF2B5EF4-FFF2-40B4-BE49-F238E27FC236}">
                    <a16:creationId xmlns:a16="http://schemas.microsoft.com/office/drawing/2014/main" id="{C0352B1C-7E2E-485B-9838-F052B1978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7" name="Rectangle 30">
                <a:extLst>
                  <a:ext uri="{FF2B5EF4-FFF2-40B4-BE49-F238E27FC236}">
                    <a16:creationId xmlns:a16="http://schemas.microsoft.com/office/drawing/2014/main" id="{4EAFF55A-4278-4E16-B3C9-B553AED3C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5632516"/>
                <a:ext cx="5778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8" name="Rectangle 31">
                <a:extLst>
                  <a:ext uri="{FF2B5EF4-FFF2-40B4-BE49-F238E27FC236}">
                    <a16:creationId xmlns:a16="http://schemas.microsoft.com/office/drawing/2014/main" id="{C9A517FA-A584-4992-9F21-7AB605E59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9651" y="5632516"/>
                <a:ext cx="57943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69" name="Rectangle 32">
                <a:extLst>
                  <a:ext uri="{FF2B5EF4-FFF2-40B4-BE49-F238E27FC236}">
                    <a16:creationId xmlns:a16="http://schemas.microsoft.com/office/drawing/2014/main" id="{6C052B5E-4C5C-4C57-87E7-4A2AAA722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326" y="5632516"/>
                <a:ext cx="2857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0" name="Rectangle 33">
                <a:extLst>
                  <a:ext uri="{FF2B5EF4-FFF2-40B4-BE49-F238E27FC236}">
                    <a16:creationId xmlns:a16="http://schemas.microsoft.com/office/drawing/2014/main" id="{FD8389EC-7310-4F77-B762-0C2830279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188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2" name="Rectangle 34">
                <a:extLst>
                  <a:ext uri="{FF2B5EF4-FFF2-40B4-BE49-F238E27FC236}">
                    <a16:creationId xmlns:a16="http://schemas.microsoft.com/office/drawing/2014/main" id="{9F50EA6D-9B00-4CE8-AF90-97F67E922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051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3" name="Rectangle 35">
                <a:extLst>
                  <a:ext uri="{FF2B5EF4-FFF2-40B4-BE49-F238E27FC236}">
                    <a16:creationId xmlns:a16="http://schemas.microsoft.com/office/drawing/2014/main" id="{3D4E71FD-6D25-4825-8D29-88821E6E2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851" y="5632516"/>
                <a:ext cx="2857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4" name="Rectangle 36">
                <a:extLst>
                  <a:ext uri="{FF2B5EF4-FFF2-40B4-BE49-F238E27FC236}">
                    <a16:creationId xmlns:a16="http://schemas.microsoft.com/office/drawing/2014/main" id="{DDAE10B2-4FBA-4C7C-9D83-EFBFC81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0713" y="5632516"/>
                <a:ext cx="284163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5" name="Rectangle 37">
                <a:extLst>
                  <a:ext uri="{FF2B5EF4-FFF2-40B4-BE49-F238E27FC236}">
                    <a16:creationId xmlns:a16="http://schemas.microsoft.com/office/drawing/2014/main" id="{4B1DFC69-CEDC-44C2-BFEE-6A689EC42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576" y="5632516"/>
                <a:ext cx="284163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6" name="Rectangle 38">
                <a:extLst>
                  <a:ext uri="{FF2B5EF4-FFF2-40B4-BE49-F238E27FC236}">
                    <a16:creationId xmlns:a16="http://schemas.microsoft.com/office/drawing/2014/main" id="{CF85375F-E23E-49C9-8AA6-EFA7569AD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851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7" name="Rectangle 39">
                <a:extLst>
                  <a:ext uri="{FF2B5EF4-FFF2-40B4-BE49-F238E27FC236}">
                    <a16:creationId xmlns:a16="http://schemas.microsoft.com/office/drawing/2014/main" id="{C52722D6-9D8F-42AA-9B50-FEC3EC569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0713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8" name="Rectangle 40">
                <a:extLst>
                  <a:ext uri="{FF2B5EF4-FFF2-40B4-BE49-F238E27FC236}">
                    <a16:creationId xmlns:a16="http://schemas.microsoft.com/office/drawing/2014/main" id="{DB01E383-1CC5-4C0D-9C28-1B411CF13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79" name="Rectangle 41">
                <a:extLst>
                  <a:ext uri="{FF2B5EF4-FFF2-40B4-BE49-F238E27FC236}">
                    <a16:creationId xmlns:a16="http://schemas.microsoft.com/office/drawing/2014/main" id="{0DE0B335-2361-4DD5-B820-CA371D71F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0" name="Rectangle 42">
                <a:extLst>
                  <a:ext uri="{FF2B5EF4-FFF2-40B4-BE49-F238E27FC236}">
                    <a16:creationId xmlns:a16="http://schemas.microsoft.com/office/drawing/2014/main" id="{E2AE5D9B-32B4-4F06-81C2-B5AD9B6C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1" name="Freeform 43">
                <a:extLst>
                  <a:ext uri="{FF2B5EF4-FFF2-40B4-BE49-F238E27FC236}">
                    <a16:creationId xmlns:a16="http://schemas.microsoft.com/office/drawing/2014/main" id="{A419D3B9-7E23-4EAB-B8A7-9FB07656E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226" y="6116703"/>
                <a:ext cx="2047875" cy="303213"/>
              </a:xfrm>
              <a:custGeom>
                <a:avLst/>
                <a:gdLst>
                  <a:gd name="T0" fmla="*/ 833 w 1290"/>
                  <a:gd name="T1" fmla="*/ 0 h 191"/>
                  <a:gd name="T2" fmla="*/ 0 w 1290"/>
                  <a:gd name="T3" fmla="*/ 0 h 191"/>
                  <a:gd name="T4" fmla="*/ 0 w 1290"/>
                  <a:gd name="T5" fmla="*/ 191 h 191"/>
                  <a:gd name="T6" fmla="*/ 1290 w 1290"/>
                  <a:gd name="T7" fmla="*/ 191 h 191"/>
                  <a:gd name="T8" fmla="*/ 1290 w 1290"/>
                  <a:gd name="T9" fmla="*/ 0 h 191"/>
                  <a:gd name="T10" fmla="*/ 833 w 1290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0" h="191">
                    <a:moveTo>
                      <a:pt x="833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1290" y="191"/>
                    </a:lnTo>
                    <a:lnTo>
                      <a:pt x="1290" y="0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2" name="Freeform 44">
                <a:extLst>
                  <a:ext uri="{FF2B5EF4-FFF2-40B4-BE49-F238E27FC236}">
                    <a16:creationId xmlns:a16="http://schemas.microsoft.com/office/drawing/2014/main" id="{D297130D-BAC9-4B2E-ACF3-C1F7D04C6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226" y="6116703"/>
                <a:ext cx="2047875" cy="303213"/>
              </a:xfrm>
              <a:custGeom>
                <a:avLst/>
                <a:gdLst>
                  <a:gd name="T0" fmla="*/ 833 w 1290"/>
                  <a:gd name="T1" fmla="*/ 0 h 191"/>
                  <a:gd name="T2" fmla="*/ 0 w 1290"/>
                  <a:gd name="T3" fmla="*/ 0 h 191"/>
                  <a:gd name="T4" fmla="*/ 0 w 1290"/>
                  <a:gd name="T5" fmla="*/ 191 h 191"/>
                  <a:gd name="T6" fmla="*/ 1290 w 1290"/>
                  <a:gd name="T7" fmla="*/ 191 h 191"/>
                  <a:gd name="T8" fmla="*/ 1290 w 1290"/>
                  <a:gd name="T9" fmla="*/ 0 h 191"/>
                  <a:gd name="T10" fmla="*/ 833 w 1290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0" h="191">
                    <a:moveTo>
                      <a:pt x="833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1290" y="191"/>
                    </a:lnTo>
                    <a:lnTo>
                      <a:pt x="1290" y="0"/>
                    </a:lnTo>
                    <a:lnTo>
                      <a:pt x="833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3" name="Rectangle 45">
                <a:extLst>
                  <a:ext uri="{FF2B5EF4-FFF2-40B4-BE49-F238E27FC236}">
                    <a16:creationId xmlns:a16="http://schemas.microsoft.com/office/drawing/2014/main" id="{BFF525F8-0BD7-4B3F-A96C-9141F314D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4" name="Rectangle 46">
                <a:extLst>
                  <a:ext uri="{FF2B5EF4-FFF2-40B4-BE49-F238E27FC236}">
                    <a16:creationId xmlns:a16="http://schemas.microsoft.com/office/drawing/2014/main" id="{ED47B5EC-080A-42D6-B509-5EE7ECAC8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85" name="Rectangle 47">
                <a:extLst>
                  <a:ext uri="{FF2B5EF4-FFF2-40B4-BE49-F238E27FC236}">
                    <a16:creationId xmlns:a16="http://schemas.microsoft.com/office/drawing/2014/main" id="{0BFE5F55-F423-4102-8226-EC92637FE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DA197E1D-DFA2-409B-9558-EFCE7B655F1A}"/>
                </a:ext>
              </a:extLst>
            </p:cNvPr>
            <p:cNvGrpSpPr/>
            <p:nvPr/>
          </p:nvGrpSpPr>
          <p:grpSpPr>
            <a:xfrm flipH="1">
              <a:off x="8121984" y="3092546"/>
              <a:ext cx="884089" cy="1519977"/>
              <a:chOff x="3844512" y="2874945"/>
              <a:chExt cx="468661" cy="805748"/>
            </a:xfrm>
          </p:grpSpPr>
          <p:sp>
            <p:nvSpPr>
              <p:cNvPr id="237" name="Freeform 14811">
                <a:extLst>
                  <a:ext uri="{FF2B5EF4-FFF2-40B4-BE49-F238E27FC236}">
                    <a16:creationId xmlns:a16="http://schemas.microsoft.com/office/drawing/2014/main" id="{AC7E130C-02F6-4B21-8F09-09308FFBAE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4905" y="3458409"/>
                <a:ext cx="318929" cy="222284"/>
              </a:xfrm>
              <a:custGeom>
                <a:avLst/>
                <a:gdLst>
                  <a:gd name="T0" fmla="*/ 199 w 220"/>
                  <a:gd name="T1" fmla="*/ 154 h 154"/>
                  <a:gd name="T2" fmla="*/ 219 w 220"/>
                  <a:gd name="T3" fmla="*/ 134 h 154"/>
                  <a:gd name="T4" fmla="*/ 220 w 220"/>
                  <a:gd name="T5" fmla="*/ 20 h 154"/>
                  <a:gd name="T6" fmla="*/ 201 w 220"/>
                  <a:gd name="T7" fmla="*/ 0 h 154"/>
                  <a:gd name="T8" fmla="*/ 21 w 220"/>
                  <a:gd name="T9" fmla="*/ 0 h 154"/>
                  <a:gd name="T10" fmla="*/ 1 w 220"/>
                  <a:gd name="T11" fmla="*/ 19 h 154"/>
                  <a:gd name="T12" fmla="*/ 0 w 220"/>
                  <a:gd name="T13" fmla="*/ 134 h 154"/>
                  <a:gd name="T14" fmla="*/ 20 w 220"/>
                  <a:gd name="T15" fmla="*/ 154 h 154"/>
                  <a:gd name="T16" fmla="*/ 199 w 220"/>
                  <a:gd name="T17" fmla="*/ 154 h 154"/>
                  <a:gd name="T18" fmla="*/ 196 w 220"/>
                  <a:gd name="T19" fmla="*/ 37 h 154"/>
                  <a:gd name="T20" fmla="*/ 190 w 220"/>
                  <a:gd name="T21" fmla="*/ 50 h 154"/>
                  <a:gd name="T22" fmla="*/ 177 w 220"/>
                  <a:gd name="T23" fmla="*/ 45 h 154"/>
                  <a:gd name="T24" fmla="*/ 182 w 220"/>
                  <a:gd name="T25" fmla="*/ 32 h 154"/>
                  <a:gd name="T26" fmla="*/ 196 w 220"/>
                  <a:gd name="T27" fmla="*/ 3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54">
                    <a:moveTo>
                      <a:pt x="199" y="154"/>
                    </a:moveTo>
                    <a:cubicBezTo>
                      <a:pt x="210" y="154"/>
                      <a:pt x="219" y="145"/>
                      <a:pt x="219" y="134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9"/>
                      <a:pt x="212" y="0"/>
                      <a:pt x="20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1" y="9"/>
                      <a:pt x="1" y="19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5"/>
                      <a:pt x="9" y="154"/>
                      <a:pt x="20" y="154"/>
                    </a:cubicBezTo>
                    <a:lnTo>
                      <a:pt x="199" y="154"/>
                    </a:lnTo>
                    <a:close/>
                    <a:moveTo>
                      <a:pt x="196" y="37"/>
                    </a:moveTo>
                    <a:cubicBezTo>
                      <a:pt x="198" y="42"/>
                      <a:pt x="196" y="48"/>
                      <a:pt x="190" y="50"/>
                    </a:cubicBezTo>
                    <a:cubicBezTo>
                      <a:pt x="185" y="53"/>
                      <a:pt x="179" y="50"/>
                      <a:pt x="177" y="45"/>
                    </a:cubicBezTo>
                    <a:cubicBezTo>
                      <a:pt x="175" y="40"/>
                      <a:pt x="177" y="34"/>
                      <a:pt x="182" y="32"/>
                    </a:cubicBezTo>
                    <a:cubicBezTo>
                      <a:pt x="187" y="29"/>
                      <a:pt x="193" y="32"/>
                      <a:pt x="196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F82F7D73-4BBD-47C2-A467-D611BEDCBA75}"/>
                  </a:ext>
                </a:extLst>
              </p:cNvPr>
              <p:cNvSpPr/>
              <p:nvPr/>
            </p:nvSpPr>
            <p:spPr>
              <a:xfrm rot="449517" flipH="1">
                <a:off x="3844512" y="2874945"/>
                <a:ext cx="468661" cy="569087"/>
              </a:xfrm>
              <a:custGeom>
                <a:avLst/>
                <a:gdLst>
                  <a:gd name="connsiteX0" fmla="*/ 332127 w 468661"/>
                  <a:gd name="connsiteY0" fmla="*/ 1039 h 569087"/>
                  <a:gd name="connsiteX1" fmla="*/ 326307 w 468661"/>
                  <a:gd name="connsiteY1" fmla="*/ 274 h 569087"/>
                  <a:gd name="connsiteX2" fmla="*/ 309717 w 468661"/>
                  <a:gd name="connsiteY2" fmla="*/ 2533 h 569087"/>
                  <a:gd name="connsiteX3" fmla="*/ 296036 w 468661"/>
                  <a:gd name="connsiteY3" fmla="*/ 16867 h 569087"/>
                  <a:gd name="connsiteX4" fmla="*/ 218128 w 468661"/>
                  <a:gd name="connsiteY4" fmla="*/ 215617 h 569087"/>
                  <a:gd name="connsiteX5" fmla="*/ 215138 w 468661"/>
                  <a:gd name="connsiteY5" fmla="*/ 216897 h 569087"/>
                  <a:gd name="connsiteX6" fmla="*/ 169318 w 468661"/>
                  <a:gd name="connsiteY6" fmla="*/ 31929 h 569087"/>
                  <a:gd name="connsiteX7" fmla="*/ 157588 w 468661"/>
                  <a:gd name="connsiteY7" fmla="*/ 15880 h 569087"/>
                  <a:gd name="connsiteX8" fmla="*/ 141459 w 468661"/>
                  <a:gd name="connsiteY8" fmla="*/ 11503 h 569087"/>
                  <a:gd name="connsiteX9" fmla="*/ 135595 w 468661"/>
                  <a:gd name="connsiteY9" fmla="*/ 11503 h 569087"/>
                  <a:gd name="connsiteX10" fmla="*/ 132661 w 468661"/>
                  <a:gd name="connsiteY10" fmla="*/ 12962 h 569087"/>
                  <a:gd name="connsiteX11" fmla="*/ 115066 w 468661"/>
                  <a:gd name="connsiteY11" fmla="*/ 26093 h 569087"/>
                  <a:gd name="connsiteX12" fmla="*/ 110668 w 468661"/>
                  <a:gd name="connsiteY12" fmla="*/ 40682 h 569087"/>
                  <a:gd name="connsiteX13" fmla="*/ 110668 w 468661"/>
                  <a:gd name="connsiteY13" fmla="*/ 47977 h 569087"/>
                  <a:gd name="connsiteX14" fmla="*/ 119465 w 468661"/>
                  <a:gd name="connsiteY14" fmla="*/ 81533 h 569087"/>
                  <a:gd name="connsiteX15" fmla="*/ 136762 w 468661"/>
                  <a:gd name="connsiteY15" fmla="*/ 153457 h 569087"/>
                  <a:gd name="connsiteX16" fmla="*/ 153466 w 468661"/>
                  <a:gd name="connsiteY16" fmla="*/ 223258 h 569087"/>
                  <a:gd name="connsiteX17" fmla="*/ 153383 w 468661"/>
                  <a:gd name="connsiteY17" fmla="*/ 227650 h 569087"/>
                  <a:gd name="connsiteX18" fmla="*/ 164341 w 468661"/>
                  <a:gd name="connsiteY18" fmla="*/ 298313 h 569087"/>
                  <a:gd name="connsiteX19" fmla="*/ 112803 w 468661"/>
                  <a:gd name="connsiteY19" fmla="*/ 341564 h 569087"/>
                  <a:gd name="connsiteX20" fmla="*/ 70588 w 468661"/>
                  <a:gd name="connsiteY20" fmla="*/ 313921 h 569087"/>
                  <a:gd name="connsiteX21" fmla="*/ 69333 w 468661"/>
                  <a:gd name="connsiteY21" fmla="*/ 312295 h 569087"/>
                  <a:gd name="connsiteX22" fmla="*/ 69522 w 468661"/>
                  <a:gd name="connsiteY22" fmla="*/ 310858 h 569087"/>
                  <a:gd name="connsiteX23" fmla="*/ 69718 w 468661"/>
                  <a:gd name="connsiteY23" fmla="*/ 309366 h 569087"/>
                  <a:gd name="connsiteX24" fmla="*/ 69907 w 468661"/>
                  <a:gd name="connsiteY24" fmla="*/ 307930 h 569087"/>
                  <a:gd name="connsiteX25" fmla="*/ 82459 w 468661"/>
                  <a:gd name="connsiteY25" fmla="*/ 280181 h 569087"/>
                  <a:gd name="connsiteX26" fmla="*/ 83411 w 468661"/>
                  <a:gd name="connsiteY26" fmla="*/ 272943 h 569087"/>
                  <a:gd name="connsiteX27" fmla="*/ 82383 w 468661"/>
                  <a:gd name="connsiteY27" fmla="*/ 258080 h 569087"/>
                  <a:gd name="connsiteX28" fmla="*/ 66639 w 468661"/>
                  <a:gd name="connsiteY28" fmla="*/ 242744 h 569087"/>
                  <a:gd name="connsiteX29" fmla="*/ 63940 w 468661"/>
                  <a:gd name="connsiteY29" fmla="*/ 240927 h 569087"/>
                  <a:gd name="connsiteX30" fmla="*/ 56865 w 468661"/>
                  <a:gd name="connsiteY30" fmla="*/ 238535 h 569087"/>
                  <a:gd name="connsiteX31" fmla="*/ 41763 w 468661"/>
                  <a:gd name="connsiteY31" fmla="*/ 240990 h 569087"/>
                  <a:gd name="connsiteX32" fmla="*/ 26586 w 468661"/>
                  <a:gd name="connsiteY32" fmla="*/ 255183 h 569087"/>
                  <a:gd name="connsiteX33" fmla="*/ 1519 w 468661"/>
                  <a:gd name="connsiteY33" fmla="*/ 310740 h 569087"/>
                  <a:gd name="connsiteX34" fmla="*/ 952 w 468661"/>
                  <a:gd name="connsiteY34" fmla="*/ 315050 h 569087"/>
                  <a:gd name="connsiteX35" fmla="*/ 0 w 468661"/>
                  <a:gd name="connsiteY35" fmla="*/ 322289 h 569087"/>
                  <a:gd name="connsiteX36" fmla="*/ 10991 w 468661"/>
                  <a:gd name="connsiteY36" fmla="*/ 339923 h 569087"/>
                  <a:gd name="connsiteX37" fmla="*/ 146573 w 468661"/>
                  <a:gd name="connsiteY37" fmla="*/ 478440 h 569087"/>
                  <a:gd name="connsiteX38" fmla="*/ 138964 w 468661"/>
                  <a:gd name="connsiteY38" fmla="*/ 536294 h 569087"/>
                  <a:gd name="connsiteX39" fmla="*/ 377212 w 468661"/>
                  <a:gd name="connsiteY39" fmla="*/ 569087 h 569087"/>
                  <a:gd name="connsiteX40" fmla="*/ 393758 w 468661"/>
                  <a:gd name="connsiteY40" fmla="*/ 443269 h 569087"/>
                  <a:gd name="connsiteX41" fmla="*/ 392270 w 468661"/>
                  <a:gd name="connsiteY41" fmla="*/ 443073 h 569087"/>
                  <a:gd name="connsiteX42" fmla="*/ 411680 w 468661"/>
                  <a:gd name="connsiteY42" fmla="*/ 295484 h 569087"/>
                  <a:gd name="connsiteX43" fmla="*/ 411869 w 468661"/>
                  <a:gd name="connsiteY43" fmla="*/ 294047 h 569087"/>
                  <a:gd name="connsiteX44" fmla="*/ 466001 w 468661"/>
                  <a:gd name="connsiteY44" fmla="*/ 152541 h 569087"/>
                  <a:gd name="connsiteX45" fmla="*/ 468397 w 468661"/>
                  <a:gd name="connsiteY45" fmla="*/ 145493 h 569087"/>
                  <a:gd name="connsiteX46" fmla="*/ 465917 w 468661"/>
                  <a:gd name="connsiteY46" fmla="*/ 130496 h 569087"/>
                  <a:gd name="connsiteX47" fmla="*/ 448729 w 468661"/>
                  <a:gd name="connsiteY47" fmla="*/ 114969 h 569087"/>
                  <a:gd name="connsiteX48" fmla="*/ 447474 w 468661"/>
                  <a:gd name="connsiteY48" fmla="*/ 113343 h 569087"/>
                  <a:gd name="connsiteX49" fmla="*/ 440210 w 468661"/>
                  <a:gd name="connsiteY49" fmla="*/ 112387 h 569087"/>
                  <a:gd name="connsiteX50" fmla="*/ 425116 w 468661"/>
                  <a:gd name="connsiteY50" fmla="*/ 114787 h 569087"/>
                  <a:gd name="connsiteX51" fmla="*/ 409939 w 468661"/>
                  <a:gd name="connsiteY51" fmla="*/ 128980 h 569087"/>
                  <a:gd name="connsiteX52" fmla="*/ 407732 w 468661"/>
                  <a:gd name="connsiteY52" fmla="*/ 134592 h 569087"/>
                  <a:gd name="connsiteX53" fmla="*/ 353978 w 468661"/>
                  <a:gd name="connsiteY53" fmla="*/ 273224 h 569087"/>
                  <a:gd name="connsiteX54" fmla="*/ 347592 w 468661"/>
                  <a:gd name="connsiteY54" fmla="*/ 276769 h 569087"/>
                  <a:gd name="connsiteX55" fmla="*/ 346148 w 468661"/>
                  <a:gd name="connsiteY55" fmla="*/ 276579 h 569087"/>
                  <a:gd name="connsiteX56" fmla="*/ 342768 w 468661"/>
                  <a:gd name="connsiteY56" fmla="*/ 268770 h 569087"/>
                  <a:gd name="connsiteX57" fmla="*/ 410505 w 468661"/>
                  <a:gd name="connsiteY57" fmla="*/ 90830 h 569087"/>
                  <a:gd name="connsiteX58" fmla="*/ 412901 w 468661"/>
                  <a:gd name="connsiteY58" fmla="*/ 83782 h 569087"/>
                  <a:gd name="connsiteX59" fmla="*/ 410473 w 468661"/>
                  <a:gd name="connsiteY59" fmla="*/ 68735 h 569087"/>
                  <a:gd name="connsiteX60" fmla="*/ 393284 w 468661"/>
                  <a:gd name="connsiteY60" fmla="*/ 53208 h 569087"/>
                  <a:gd name="connsiteX61" fmla="*/ 391840 w 468661"/>
                  <a:gd name="connsiteY61" fmla="*/ 53018 h 569087"/>
                  <a:gd name="connsiteX62" fmla="*/ 384766 w 468661"/>
                  <a:gd name="connsiteY62" fmla="*/ 50626 h 569087"/>
                  <a:gd name="connsiteX63" fmla="*/ 369620 w 468661"/>
                  <a:gd name="connsiteY63" fmla="*/ 53076 h 569087"/>
                  <a:gd name="connsiteX64" fmla="*/ 354255 w 468661"/>
                  <a:gd name="connsiteY64" fmla="*/ 68705 h 569087"/>
                  <a:gd name="connsiteX65" fmla="*/ 284833 w 468661"/>
                  <a:gd name="connsiteY65" fmla="*/ 247942 h 569087"/>
                  <a:gd name="connsiteX66" fmla="*/ 277003 w 468661"/>
                  <a:gd name="connsiteY66" fmla="*/ 251296 h 569087"/>
                  <a:gd name="connsiteX67" fmla="*/ 273623 w 468661"/>
                  <a:gd name="connsiteY67" fmla="*/ 243488 h 569087"/>
                  <a:gd name="connsiteX68" fmla="*/ 338964 w 468661"/>
                  <a:gd name="connsiteY68" fmla="*/ 72597 h 569087"/>
                  <a:gd name="connsiteX69" fmla="*/ 352054 w 468661"/>
                  <a:gd name="connsiteY69" fmla="*/ 40422 h 569087"/>
                  <a:gd name="connsiteX70" fmla="*/ 352998 w 468661"/>
                  <a:gd name="connsiteY70" fmla="*/ 33239 h 569087"/>
                  <a:gd name="connsiteX71" fmla="*/ 350570 w 468661"/>
                  <a:gd name="connsiteY71" fmla="*/ 18192 h 569087"/>
                  <a:gd name="connsiteX72" fmla="*/ 334826 w 468661"/>
                  <a:gd name="connsiteY72" fmla="*/ 2856 h 569087"/>
                  <a:gd name="connsiteX73" fmla="*/ 332127 w 468661"/>
                  <a:gd name="connsiteY73" fmla="*/ 1039 h 56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68661" h="569087">
                    <a:moveTo>
                      <a:pt x="332127" y="1039"/>
                    </a:moveTo>
                    <a:lnTo>
                      <a:pt x="326307" y="274"/>
                    </a:lnTo>
                    <a:cubicBezTo>
                      <a:pt x="320487" y="-491"/>
                      <a:pt x="315922" y="370"/>
                      <a:pt x="309717" y="2533"/>
                    </a:cubicBezTo>
                    <a:cubicBezTo>
                      <a:pt x="303520" y="4641"/>
                      <a:pt x="298236" y="11310"/>
                      <a:pt x="296036" y="16867"/>
                    </a:cubicBezTo>
                    <a:lnTo>
                      <a:pt x="218128" y="215617"/>
                    </a:lnTo>
                    <a:lnTo>
                      <a:pt x="215138" y="216897"/>
                    </a:lnTo>
                    <a:lnTo>
                      <a:pt x="169318" y="31929"/>
                    </a:lnTo>
                    <a:cubicBezTo>
                      <a:pt x="167853" y="26093"/>
                      <a:pt x="163454" y="18799"/>
                      <a:pt x="157588" y="15880"/>
                    </a:cubicBezTo>
                    <a:cubicBezTo>
                      <a:pt x="151723" y="12962"/>
                      <a:pt x="147324" y="11503"/>
                      <a:pt x="141459" y="11503"/>
                    </a:cubicBezTo>
                    <a:lnTo>
                      <a:pt x="135595" y="11503"/>
                    </a:lnTo>
                    <a:lnTo>
                      <a:pt x="132661" y="12962"/>
                    </a:lnTo>
                    <a:cubicBezTo>
                      <a:pt x="125331" y="14421"/>
                      <a:pt x="119465" y="18799"/>
                      <a:pt x="115066" y="26093"/>
                    </a:cubicBezTo>
                    <a:cubicBezTo>
                      <a:pt x="112133" y="30469"/>
                      <a:pt x="110668" y="34846"/>
                      <a:pt x="110668" y="40682"/>
                    </a:cubicBezTo>
                    <a:lnTo>
                      <a:pt x="110668" y="47977"/>
                    </a:lnTo>
                    <a:cubicBezTo>
                      <a:pt x="119465" y="81533"/>
                      <a:pt x="111619" y="49339"/>
                      <a:pt x="119465" y="81533"/>
                    </a:cubicBezTo>
                    <a:cubicBezTo>
                      <a:pt x="123388" y="97630"/>
                      <a:pt x="129768" y="124230"/>
                      <a:pt x="136762" y="153457"/>
                    </a:cubicBezTo>
                    <a:lnTo>
                      <a:pt x="153466" y="223258"/>
                    </a:lnTo>
                    <a:lnTo>
                      <a:pt x="153383" y="227650"/>
                    </a:lnTo>
                    <a:cubicBezTo>
                      <a:pt x="156999" y="248907"/>
                      <a:pt x="169452" y="282038"/>
                      <a:pt x="164341" y="298313"/>
                    </a:cubicBezTo>
                    <a:cubicBezTo>
                      <a:pt x="157525" y="320014"/>
                      <a:pt x="136082" y="344626"/>
                      <a:pt x="112803" y="341564"/>
                    </a:cubicBezTo>
                    <a:cubicBezTo>
                      <a:pt x="91011" y="338698"/>
                      <a:pt x="70588" y="313921"/>
                      <a:pt x="70588" y="313921"/>
                    </a:cubicBezTo>
                    <a:cubicBezTo>
                      <a:pt x="70172" y="313361"/>
                      <a:pt x="69749" y="312855"/>
                      <a:pt x="69333" y="312295"/>
                    </a:cubicBezTo>
                    <a:lnTo>
                      <a:pt x="69522" y="310858"/>
                    </a:lnTo>
                    <a:lnTo>
                      <a:pt x="69718" y="309366"/>
                    </a:lnTo>
                    <a:lnTo>
                      <a:pt x="69907" y="307930"/>
                    </a:lnTo>
                    <a:cubicBezTo>
                      <a:pt x="74103" y="298700"/>
                      <a:pt x="78263" y="289410"/>
                      <a:pt x="82459" y="280181"/>
                    </a:cubicBezTo>
                    <a:lnTo>
                      <a:pt x="83411" y="272943"/>
                    </a:lnTo>
                    <a:cubicBezTo>
                      <a:pt x="84174" y="267141"/>
                      <a:pt x="84741" y="262831"/>
                      <a:pt x="82383" y="258080"/>
                    </a:cubicBezTo>
                    <a:cubicBezTo>
                      <a:pt x="78959" y="250266"/>
                      <a:pt x="73750" y="245197"/>
                      <a:pt x="66639" y="242744"/>
                    </a:cubicBezTo>
                    <a:cubicBezTo>
                      <a:pt x="65741" y="242120"/>
                      <a:pt x="64837" y="241551"/>
                      <a:pt x="63940" y="240927"/>
                    </a:cubicBezTo>
                    <a:cubicBezTo>
                      <a:pt x="61051" y="240547"/>
                      <a:pt x="59753" y="238915"/>
                      <a:pt x="56865" y="238535"/>
                    </a:cubicBezTo>
                    <a:cubicBezTo>
                      <a:pt x="52489" y="237960"/>
                      <a:pt x="46480" y="238631"/>
                      <a:pt x="41763" y="240990"/>
                    </a:cubicBezTo>
                    <a:cubicBezTo>
                      <a:pt x="35565" y="243098"/>
                      <a:pt x="28982" y="248135"/>
                      <a:pt x="26586" y="255183"/>
                    </a:cubicBezTo>
                    <a:lnTo>
                      <a:pt x="1519" y="310740"/>
                    </a:lnTo>
                    <a:lnTo>
                      <a:pt x="952" y="315050"/>
                    </a:lnTo>
                    <a:lnTo>
                      <a:pt x="0" y="322289"/>
                    </a:lnTo>
                    <a:cubicBezTo>
                      <a:pt x="492" y="329717"/>
                      <a:pt x="4105" y="336095"/>
                      <a:pt x="10991" y="339923"/>
                    </a:cubicBezTo>
                    <a:lnTo>
                      <a:pt x="146573" y="478440"/>
                    </a:lnTo>
                    <a:lnTo>
                      <a:pt x="138964" y="536294"/>
                    </a:lnTo>
                    <a:lnTo>
                      <a:pt x="377212" y="569087"/>
                    </a:lnTo>
                    <a:lnTo>
                      <a:pt x="393758" y="443269"/>
                    </a:lnTo>
                    <a:lnTo>
                      <a:pt x="392270" y="443073"/>
                    </a:lnTo>
                    <a:lnTo>
                      <a:pt x="411680" y="295484"/>
                    </a:lnTo>
                    <a:lnTo>
                      <a:pt x="411869" y="294047"/>
                    </a:lnTo>
                    <a:lnTo>
                      <a:pt x="466001" y="152541"/>
                    </a:lnTo>
                    <a:cubicBezTo>
                      <a:pt x="467823" y="149858"/>
                      <a:pt x="468012" y="148421"/>
                      <a:pt x="468397" y="145493"/>
                    </a:cubicBezTo>
                    <a:cubicBezTo>
                      <a:pt x="469152" y="139746"/>
                      <a:pt x="468282" y="135191"/>
                      <a:pt x="465917" y="130496"/>
                    </a:cubicBezTo>
                    <a:cubicBezTo>
                      <a:pt x="462537" y="122687"/>
                      <a:pt x="455848" y="117367"/>
                      <a:pt x="448729" y="114969"/>
                    </a:cubicBezTo>
                    <a:cubicBezTo>
                      <a:pt x="448313" y="114408"/>
                      <a:pt x="447890" y="113903"/>
                      <a:pt x="447474" y="113343"/>
                    </a:cubicBezTo>
                    <a:lnTo>
                      <a:pt x="440210" y="112387"/>
                    </a:lnTo>
                    <a:cubicBezTo>
                      <a:pt x="435834" y="111812"/>
                      <a:pt x="429870" y="112489"/>
                      <a:pt x="425116" y="114787"/>
                    </a:cubicBezTo>
                    <a:cubicBezTo>
                      <a:pt x="417467" y="116760"/>
                      <a:pt x="412139" y="123423"/>
                      <a:pt x="409939" y="128980"/>
                    </a:cubicBezTo>
                    <a:lnTo>
                      <a:pt x="407732" y="134592"/>
                    </a:lnTo>
                    <a:lnTo>
                      <a:pt x="353978" y="273224"/>
                    </a:lnTo>
                    <a:cubicBezTo>
                      <a:pt x="353600" y="276097"/>
                      <a:pt x="350524" y="277154"/>
                      <a:pt x="347592" y="276769"/>
                    </a:cubicBezTo>
                    <a:lnTo>
                      <a:pt x="346148" y="276579"/>
                    </a:lnTo>
                    <a:cubicBezTo>
                      <a:pt x="343448" y="274762"/>
                      <a:pt x="340895" y="271503"/>
                      <a:pt x="342768" y="268770"/>
                    </a:cubicBezTo>
                    <a:lnTo>
                      <a:pt x="410505" y="90830"/>
                    </a:lnTo>
                    <a:cubicBezTo>
                      <a:pt x="412334" y="88092"/>
                      <a:pt x="412523" y="86655"/>
                      <a:pt x="412901" y="83782"/>
                    </a:cubicBezTo>
                    <a:cubicBezTo>
                      <a:pt x="413475" y="79416"/>
                      <a:pt x="412794" y="73425"/>
                      <a:pt x="410473" y="68735"/>
                    </a:cubicBezTo>
                    <a:cubicBezTo>
                      <a:pt x="407049" y="60921"/>
                      <a:pt x="400352" y="55656"/>
                      <a:pt x="393284" y="53208"/>
                    </a:cubicBezTo>
                    <a:lnTo>
                      <a:pt x="391840" y="53018"/>
                    </a:lnTo>
                    <a:cubicBezTo>
                      <a:pt x="389098" y="51196"/>
                      <a:pt x="387653" y="51006"/>
                      <a:pt x="384766" y="50626"/>
                    </a:cubicBezTo>
                    <a:cubicBezTo>
                      <a:pt x="380390" y="50051"/>
                      <a:pt x="374381" y="50722"/>
                      <a:pt x="369620" y="53076"/>
                    </a:cubicBezTo>
                    <a:cubicBezTo>
                      <a:pt x="361789" y="56430"/>
                      <a:pt x="356694" y="61662"/>
                      <a:pt x="354255" y="68705"/>
                    </a:cubicBezTo>
                    <a:lnTo>
                      <a:pt x="284833" y="247942"/>
                    </a:lnTo>
                    <a:cubicBezTo>
                      <a:pt x="284456" y="250815"/>
                      <a:pt x="279935" y="251682"/>
                      <a:pt x="277003" y="251296"/>
                    </a:cubicBezTo>
                    <a:cubicBezTo>
                      <a:pt x="274304" y="249480"/>
                      <a:pt x="271750" y="246221"/>
                      <a:pt x="273623" y="243488"/>
                    </a:cubicBezTo>
                    <a:lnTo>
                      <a:pt x="338964" y="72597"/>
                    </a:lnTo>
                    <a:cubicBezTo>
                      <a:pt x="343313" y="61870"/>
                      <a:pt x="347705" y="51149"/>
                      <a:pt x="352054" y="40422"/>
                    </a:cubicBezTo>
                    <a:lnTo>
                      <a:pt x="352998" y="33239"/>
                    </a:lnTo>
                    <a:cubicBezTo>
                      <a:pt x="353761" y="27437"/>
                      <a:pt x="352891" y="22882"/>
                      <a:pt x="350570" y="18192"/>
                    </a:cubicBezTo>
                    <a:cubicBezTo>
                      <a:pt x="347146" y="10378"/>
                      <a:pt x="341901" y="5248"/>
                      <a:pt x="334826" y="2856"/>
                    </a:cubicBezTo>
                    <a:cubicBezTo>
                      <a:pt x="333929" y="2232"/>
                      <a:pt x="333024" y="1663"/>
                      <a:pt x="332127" y="1039"/>
                    </a:cubicBezTo>
                    <a:close/>
                  </a:path>
                </a:pathLst>
              </a:custGeom>
              <a:solidFill>
                <a:srgbClr val="EC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C77137C0-5BCA-45EB-ABA3-37473A58B5B0}"/>
                </a:ext>
              </a:extLst>
            </p:cNvPr>
            <p:cNvGrpSpPr/>
            <p:nvPr/>
          </p:nvGrpSpPr>
          <p:grpSpPr>
            <a:xfrm rot="677330">
              <a:off x="6702366" y="2996005"/>
              <a:ext cx="884089" cy="1519977"/>
              <a:chOff x="3844512" y="2874945"/>
              <a:chExt cx="468661" cy="805748"/>
            </a:xfrm>
          </p:grpSpPr>
          <p:sp>
            <p:nvSpPr>
              <p:cNvPr id="235" name="Freeform 14811">
                <a:extLst>
                  <a:ext uri="{FF2B5EF4-FFF2-40B4-BE49-F238E27FC236}">
                    <a16:creationId xmlns:a16="http://schemas.microsoft.com/office/drawing/2014/main" id="{9C139CD8-180E-41D4-8577-86E01C01F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4905" y="3458409"/>
                <a:ext cx="318929" cy="222284"/>
              </a:xfrm>
              <a:custGeom>
                <a:avLst/>
                <a:gdLst>
                  <a:gd name="T0" fmla="*/ 199 w 220"/>
                  <a:gd name="T1" fmla="*/ 154 h 154"/>
                  <a:gd name="T2" fmla="*/ 219 w 220"/>
                  <a:gd name="T3" fmla="*/ 134 h 154"/>
                  <a:gd name="T4" fmla="*/ 220 w 220"/>
                  <a:gd name="T5" fmla="*/ 20 h 154"/>
                  <a:gd name="T6" fmla="*/ 201 w 220"/>
                  <a:gd name="T7" fmla="*/ 0 h 154"/>
                  <a:gd name="T8" fmla="*/ 21 w 220"/>
                  <a:gd name="T9" fmla="*/ 0 h 154"/>
                  <a:gd name="T10" fmla="*/ 1 w 220"/>
                  <a:gd name="T11" fmla="*/ 19 h 154"/>
                  <a:gd name="T12" fmla="*/ 0 w 220"/>
                  <a:gd name="T13" fmla="*/ 134 h 154"/>
                  <a:gd name="T14" fmla="*/ 20 w 220"/>
                  <a:gd name="T15" fmla="*/ 154 h 154"/>
                  <a:gd name="T16" fmla="*/ 199 w 220"/>
                  <a:gd name="T17" fmla="*/ 154 h 154"/>
                  <a:gd name="T18" fmla="*/ 196 w 220"/>
                  <a:gd name="T19" fmla="*/ 37 h 154"/>
                  <a:gd name="T20" fmla="*/ 190 w 220"/>
                  <a:gd name="T21" fmla="*/ 50 h 154"/>
                  <a:gd name="T22" fmla="*/ 177 w 220"/>
                  <a:gd name="T23" fmla="*/ 45 h 154"/>
                  <a:gd name="T24" fmla="*/ 182 w 220"/>
                  <a:gd name="T25" fmla="*/ 32 h 154"/>
                  <a:gd name="T26" fmla="*/ 196 w 220"/>
                  <a:gd name="T27" fmla="*/ 3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54">
                    <a:moveTo>
                      <a:pt x="199" y="154"/>
                    </a:moveTo>
                    <a:cubicBezTo>
                      <a:pt x="210" y="154"/>
                      <a:pt x="219" y="145"/>
                      <a:pt x="219" y="134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9"/>
                      <a:pt x="212" y="0"/>
                      <a:pt x="20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1" y="9"/>
                      <a:pt x="1" y="19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5"/>
                      <a:pt x="9" y="154"/>
                      <a:pt x="20" y="154"/>
                    </a:cubicBezTo>
                    <a:lnTo>
                      <a:pt x="199" y="154"/>
                    </a:lnTo>
                    <a:close/>
                    <a:moveTo>
                      <a:pt x="196" y="37"/>
                    </a:moveTo>
                    <a:cubicBezTo>
                      <a:pt x="198" y="42"/>
                      <a:pt x="196" y="48"/>
                      <a:pt x="190" y="50"/>
                    </a:cubicBezTo>
                    <a:cubicBezTo>
                      <a:pt x="185" y="53"/>
                      <a:pt x="179" y="50"/>
                      <a:pt x="177" y="45"/>
                    </a:cubicBezTo>
                    <a:cubicBezTo>
                      <a:pt x="175" y="40"/>
                      <a:pt x="177" y="34"/>
                      <a:pt x="182" y="32"/>
                    </a:cubicBezTo>
                    <a:cubicBezTo>
                      <a:pt x="187" y="29"/>
                      <a:pt x="193" y="32"/>
                      <a:pt x="196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5168373-BFB9-425F-8C92-A34FC87543EE}"/>
                  </a:ext>
                </a:extLst>
              </p:cNvPr>
              <p:cNvSpPr/>
              <p:nvPr/>
            </p:nvSpPr>
            <p:spPr>
              <a:xfrm rot="449517" flipH="1">
                <a:off x="3844512" y="2874945"/>
                <a:ext cx="468661" cy="569087"/>
              </a:xfrm>
              <a:custGeom>
                <a:avLst/>
                <a:gdLst>
                  <a:gd name="connsiteX0" fmla="*/ 332127 w 468661"/>
                  <a:gd name="connsiteY0" fmla="*/ 1039 h 569087"/>
                  <a:gd name="connsiteX1" fmla="*/ 326307 w 468661"/>
                  <a:gd name="connsiteY1" fmla="*/ 274 h 569087"/>
                  <a:gd name="connsiteX2" fmla="*/ 309717 w 468661"/>
                  <a:gd name="connsiteY2" fmla="*/ 2533 h 569087"/>
                  <a:gd name="connsiteX3" fmla="*/ 296036 w 468661"/>
                  <a:gd name="connsiteY3" fmla="*/ 16867 h 569087"/>
                  <a:gd name="connsiteX4" fmla="*/ 218128 w 468661"/>
                  <a:gd name="connsiteY4" fmla="*/ 215617 h 569087"/>
                  <a:gd name="connsiteX5" fmla="*/ 215138 w 468661"/>
                  <a:gd name="connsiteY5" fmla="*/ 216897 h 569087"/>
                  <a:gd name="connsiteX6" fmla="*/ 169318 w 468661"/>
                  <a:gd name="connsiteY6" fmla="*/ 31929 h 569087"/>
                  <a:gd name="connsiteX7" fmla="*/ 157588 w 468661"/>
                  <a:gd name="connsiteY7" fmla="*/ 15880 h 569087"/>
                  <a:gd name="connsiteX8" fmla="*/ 141459 w 468661"/>
                  <a:gd name="connsiteY8" fmla="*/ 11503 h 569087"/>
                  <a:gd name="connsiteX9" fmla="*/ 135595 w 468661"/>
                  <a:gd name="connsiteY9" fmla="*/ 11503 h 569087"/>
                  <a:gd name="connsiteX10" fmla="*/ 132661 w 468661"/>
                  <a:gd name="connsiteY10" fmla="*/ 12962 h 569087"/>
                  <a:gd name="connsiteX11" fmla="*/ 115066 w 468661"/>
                  <a:gd name="connsiteY11" fmla="*/ 26093 h 569087"/>
                  <a:gd name="connsiteX12" fmla="*/ 110668 w 468661"/>
                  <a:gd name="connsiteY12" fmla="*/ 40682 h 569087"/>
                  <a:gd name="connsiteX13" fmla="*/ 110668 w 468661"/>
                  <a:gd name="connsiteY13" fmla="*/ 47977 h 569087"/>
                  <a:gd name="connsiteX14" fmla="*/ 119465 w 468661"/>
                  <a:gd name="connsiteY14" fmla="*/ 81533 h 569087"/>
                  <a:gd name="connsiteX15" fmla="*/ 136762 w 468661"/>
                  <a:gd name="connsiteY15" fmla="*/ 153457 h 569087"/>
                  <a:gd name="connsiteX16" fmla="*/ 153466 w 468661"/>
                  <a:gd name="connsiteY16" fmla="*/ 223258 h 569087"/>
                  <a:gd name="connsiteX17" fmla="*/ 153383 w 468661"/>
                  <a:gd name="connsiteY17" fmla="*/ 227650 h 569087"/>
                  <a:gd name="connsiteX18" fmla="*/ 164341 w 468661"/>
                  <a:gd name="connsiteY18" fmla="*/ 298313 h 569087"/>
                  <a:gd name="connsiteX19" fmla="*/ 112803 w 468661"/>
                  <a:gd name="connsiteY19" fmla="*/ 341564 h 569087"/>
                  <a:gd name="connsiteX20" fmla="*/ 70588 w 468661"/>
                  <a:gd name="connsiteY20" fmla="*/ 313921 h 569087"/>
                  <a:gd name="connsiteX21" fmla="*/ 69333 w 468661"/>
                  <a:gd name="connsiteY21" fmla="*/ 312295 h 569087"/>
                  <a:gd name="connsiteX22" fmla="*/ 69522 w 468661"/>
                  <a:gd name="connsiteY22" fmla="*/ 310858 h 569087"/>
                  <a:gd name="connsiteX23" fmla="*/ 69718 w 468661"/>
                  <a:gd name="connsiteY23" fmla="*/ 309366 h 569087"/>
                  <a:gd name="connsiteX24" fmla="*/ 69907 w 468661"/>
                  <a:gd name="connsiteY24" fmla="*/ 307930 h 569087"/>
                  <a:gd name="connsiteX25" fmla="*/ 82459 w 468661"/>
                  <a:gd name="connsiteY25" fmla="*/ 280181 h 569087"/>
                  <a:gd name="connsiteX26" fmla="*/ 83411 w 468661"/>
                  <a:gd name="connsiteY26" fmla="*/ 272943 h 569087"/>
                  <a:gd name="connsiteX27" fmla="*/ 82383 w 468661"/>
                  <a:gd name="connsiteY27" fmla="*/ 258080 h 569087"/>
                  <a:gd name="connsiteX28" fmla="*/ 66639 w 468661"/>
                  <a:gd name="connsiteY28" fmla="*/ 242744 h 569087"/>
                  <a:gd name="connsiteX29" fmla="*/ 63940 w 468661"/>
                  <a:gd name="connsiteY29" fmla="*/ 240927 h 569087"/>
                  <a:gd name="connsiteX30" fmla="*/ 56865 w 468661"/>
                  <a:gd name="connsiteY30" fmla="*/ 238535 h 569087"/>
                  <a:gd name="connsiteX31" fmla="*/ 41763 w 468661"/>
                  <a:gd name="connsiteY31" fmla="*/ 240990 h 569087"/>
                  <a:gd name="connsiteX32" fmla="*/ 26586 w 468661"/>
                  <a:gd name="connsiteY32" fmla="*/ 255183 h 569087"/>
                  <a:gd name="connsiteX33" fmla="*/ 1519 w 468661"/>
                  <a:gd name="connsiteY33" fmla="*/ 310740 h 569087"/>
                  <a:gd name="connsiteX34" fmla="*/ 952 w 468661"/>
                  <a:gd name="connsiteY34" fmla="*/ 315050 h 569087"/>
                  <a:gd name="connsiteX35" fmla="*/ 0 w 468661"/>
                  <a:gd name="connsiteY35" fmla="*/ 322289 h 569087"/>
                  <a:gd name="connsiteX36" fmla="*/ 10991 w 468661"/>
                  <a:gd name="connsiteY36" fmla="*/ 339923 h 569087"/>
                  <a:gd name="connsiteX37" fmla="*/ 146573 w 468661"/>
                  <a:gd name="connsiteY37" fmla="*/ 478440 h 569087"/>
                  <a:gd name="connsiteX38" fmla="*/ 138964 w 468661"/>
                  <a:gd name="connsiteY38" fmla="*/ 536294 h 569087"/>
                  <a:gd name="connsiteX39" fmla="*/ 377212 w 468661"/>
                  <a:gd name="connsiteY39" fmla="*/ 569087 h 569087"/>
                  <a:gd name="connsiteX40" fmla="*/ 393758 w 468661"/>
                  <a:gd name="connsiteY40" fmla="*/ 443269 h 569087"/>
                  <a:gd name="connsiteX41" fmla="*/ 392270 w 468661"/>
                  <a:gd name="connsiteY41" fmla="*/ 443073 h 569087"/>
                  <a:gd name="connsiteX42" fmla="*/ 411680 w 468661"/>
                  <a:gd name="connsiteY42" fmla="*/ 295484 h 569087"/>
                  <a:gd name="connsiteX43" fmla="*/ 411869 w 468661"/>
                  <a:gd name="connsiteY43" fmla="*/ 294047 h 569087"/>
                  <a:gd name="connsiteX44" fmla="*/ 466001 w 468661"/>
                  <a:gd name="connsiteY44" fmla="*/ 152541 h 569087"/>
                  <a:gd name="connsiteX45" fmla="*/ 468397 w 468661"/>
                  <a:gd name="connsiteY45" fmla="*/ 145493 h 569087"/>
                  <a:gd name="connsiteX46" fmla="*/ 465917 w 468661"/>
                  <a:gd name="connsiteY46" fmla="*/ 130496 h 569087"/>
                  <a:gd name="connsiteX47" fmla="*/ 448729 w 468661"/>
                  <a:gd name="connsiteY47" fmla="*/ 114969 h 569087"/>
                  <a:gd name="connsiteX48" fmla="*/ 447474 w 468661"/>
                  <a:gd name="connsiteY48" fmla="*/ 113343 h 569087"/>
                  <a:gd name="connsiteX49" fmla="*/ 440210 w 468661"/>
                  <a:gd name="connsiteY49" fmla="*/ 112387 h 569087"/>
                  <a:gd name="connsiteX50" fmla="*/ 425116 w 468661"/>
                  <a:gd name="connsiteY50" fmla="*/ 114787 h 569087"/>
                  <a:gd name="connsiteX51" fmla="*/ 409939 w 468661"/>
                  <a:gd name="connsiteY51" fmla="*/ 128980 h 569087"/>
                  <a:gd name="connsiteX52" fmla="*/ 407732 w 468661"/>
                  <a:gd name="connsiteY52" fmla="*/ 134592 h 569087"/>
                  <a:gd name="connsiteX53" fmla="*/ 353978 w 468661"/>
                  <a:gd name="connsiteY53" fmla="*/ 273224 h 569087"/>
                  <a:gd name="connsiteX54" fmla="*/ 347592 w 468661"/>
                  <a:gd name="connsiteY54" fmla="*/ 276769 h 569087"/>
                  <a:gd name="connsiteX55" fmla="*/ 346148 w 468661"/>
                  <a:gd name="connsiteY55" fmla="*/ 276579 h 569087"/>
                  <a:gd name="connsiteX56" fmla="*/ 342768 w 468661"/>
                  <a:gd name="connsiteY56" fmla="*/ 268770 h 569087"/>
                  <a:gd name="connsiteX57" fmla="*/ 410505 w 468661"/>
                  <a:gd name="connsiteY57" fmla="*/ 90830 h 569087"/>
                  <a:gd name="connsiteX58" fmla="*/ 412901 w 468661"/>
                  <a:gd name="connsiteY58" fmla="*/ 83782 h 569087"/>
                  <a:gd name="connsiteX59" fmla="*/ 410473 w 468661"/>
                  <a:gd name="connsiteY59" fmla="*/ 68735 h 569087"/>
                  <a:gd name="connsiteX60" fmla="*/ 393284 w 468661"/>
                  <a:gd name="connsiteY60" fmla="*/ 53208 h 569087"/>
                  <a:gd name="connsiteX61" fmla="*/ 391840 w 468661"/>
                  <a:gd name="connsiteY61" fmla="*/ 53018 h 569087"/>
                  <a:gd name="connsiteX62" fmla="*/ 384766 w 468661"/>
                  <a:gd name="connsiteY62" fmla="*/ 50626 h 569087"/>
                  <a:gd name="connsiteX63" fmla="*/ 369620 w 468661"/>
                  <a:gd name="connsiteY63" fmla="*/ 53076 h 569087"/>
                  <a:gd name="connsiteX64" fmla="*/ 354255 w 468661"/>
                  <a:gd name="connsiteY64" fmla="*/ 68705 h 569087"/>
                  <a:gd name="connsiteX65" fmla="*/ 284833 w 468661"/>
                  <a:gd name="connsiteY65" fmla="*/ 247942 h 569087"/>
                  <a:gd name="connsiteX66" fmla="*/ 277003 w 468661"/>
                  <a:gd name="connsiteY66" fmla="*/ 251296 h 569087"/>
                  <a:gd name="connsiteX67" fmla="*/ 273623 w 468661"/>
                  <a:gd name="connsiteY67" fmla="*/ 243488 h 569087"/>
                  <a:gd name="connsiteX68" fmla="*/ 338964 w 468661"/>
                  <a:gd name="connsiteY68" fmla="*/ 72597 h 569087"/>
                  <a:gd name="connsiteX69" fmla="*/ 352054 w 468661"/>
                  <a:gd name="connsiteY69" fmla="*/ 40422 h 569087"/>
                  <a:gd name="connsiteX70" fmla="*/ 352998 w 468661"/>
                  <a:gd name="connsiteY70" fmla="*/ 33239 h 569087"/>
                  <a:gd name="connsiteX71" fmla="*/ 350570 w 468661"/>
                  <a:gd name="connsiteY71" fmla="*/ 18192 h 569087"/>
                  <a:gd name="connsiteX72" fmla="*/ 334826 w 468661"/>
                  <a:gd name="connsiteY72" fmla="*/ 2856 h 569087"/>
                  <a:gd name="connsiteX73" fmla="*/ 332127 w 468661"/>
                  <a:gd name="connsiteY73" fmla="*/ 1039 h 56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68661" h="569087">
                    <a:moveTo>
                      <a:pt x="332127" y="1039"/>
                    </a:moveTo>
                    <a:lnTo>
                      <a:pt x="326307" y="274"/>
                    </a:lnTo>
                    <a:cubicBezTo>
                      <a:pt x="320487" y="-491"/>
                      <a:pt x="315922" y="370"/>
                      <a:pt x="309717" y="2533"/>
                    </a:cubicBezTo>
                    <a:cubicBezTo>
                      <a:pt x="303520" y="4641"/>
                      <a:pt x="298236" y="11310"/>
                      <a:pt x="296036" y="16867"/>
                    </a:cubicBezTo>
                    <a:lnTo>
                      <a:pt x="218128" y="215617"/>
                    </a:lnTo>
                    <a:lnTo>
                      <a:pt x="215138" y="216897"/>
                    </a:lnTo>
                    <a:lnTo>
                      <a:pt x="169318" y="31929"/>
                    </a:lnTo>
                    <a:cubicBezTo>
                      <a:pt x="167853" y="26093"/>
                      <a:pt x="163454" y="18799"/>
                      <a:pt x="157588" y="15880"/>
                    </a:cubicBezTo>
                    <a:cubicBezTo>
                      <a:pt x="151723" y="12962"/>
                      <a:pt x="147324" y="11503"/>
                      <a:pt x="141459" y="11503"/>
                    </a:cubicBezTo>
                    <a:lnTo>
                      <a:pt x="135595" y="11503"/>
                    </a:lnTo>
                    <a:lnTo>
                      <a:pt x="132661" y="12962"/>
                    </a:lnTo>
                    <a:cubicBezTo>
                      <a:pt x="125331" y="14421"/>
                      <a:pt x="119465" y="18799"/>
                      <a:pt x="115066" y="26093"/>
                    </a:cubicBezTo>
                    <a:cubicBezTo>
                      <a:pt x="112133" y="30469"/>
                      <a:pt x="110668" y="34846"/>
                      <a:pt x="110668" y="40682"/>
                    </a:cubicBezTo>
                    <a:lnTo>
                      <a:pt x="110668" y="47977"/>
                    </a:lnTo>
                    <a:cubicBezTo>
                      <a:pt x="119465" y="81533"/>
                      <a:pt x="111619" y="49339"/>
                      <a:pt x="119465" y="81533"/>
                    </a:cubicBezTo>
                    <a:cubicBezTo>
                      <a:pt x="123388" y="97630"/>
                      <a:pt x="129768" y="124230"/>
                      <a:pt x="136762" y="153457"/>
                    </a:cubicBezTo>
                    <a:lnTo>
                      <a:pt x="153466" y="223258"/>
                    </a:lnTo>
                    <a:lnTo>
                      <a:pt x="153383" y="227650"/>
                    </a:lnTo>
                    <a:cubicBezTo>
                      <a:pt x="156999" y="248907"/>
                      <a:pt x="169452" y="282038"/>
                      <a:pt x="164341" y="298313"/>
                    </a:cubicBezTo>
                    <a:cubicBezTo>
                      <a:pt x="157525" y="320014"/>
                      <a:pt x="136082" y="344626"/>
                      <a:pt x="112803" y="341564"/>
                    </a:cubicBezTo>
                    <a:cubicBezTo>
                      <a:pt x="91011" y="338698"/>
                      <a:pt x="70588" y="313921"/>
                      <a:pt x="70588" y="313921"/>
                    </a:cubicBezTo>
                    <a:cubicBezTo>
                      <a:pt x="70172" y="313361"/>
                      <a:pt x="69749" y="312855"/>
                      <a:pt x="69333" y="312295"/>
                    </a:cubicBezTo>
                    <a:lnTo>
                      <a:pt x="69522" y="310858"/>
                    </a:lnTo>
                    <a:lnTo>
                      <a:pt x="69718" y="309366"/>
                    </a:lnTo>
                    <a:lnTo>
                      <a:pt x="69907" y="307930"/>
                    </a:lnTo>
                    <a:cubicBezTo>
                      <a:pt x="74103" y="298700"/>
                      <a:pt x="78263" y="289410"/>
                      <a:pt x="82459" y="280181"/>
                    </a:cubicBezTo>
                    <a:lnTo>
                      <a:pt x="83411" y="272943"/>
                    </a:lnTo>
                    <a:cubicBezTo>
                      <a:pt x="84174" y="267141"/>
                      <a:pt x="84741" y="262831"/>
                      <a:pt x="82383" y="258080"/>
                    </a:cubicBezTo>
                    <a:cubicBezTo>
                      <a:pt x="78959" y="250266"/>
                      <a:pt x="73750" y="245197"/>
                      <a:pt x="66639" y="242744"/>
                    </a:cubicBezTo>
                    <a:cubicBezTo>
                      <a:pt x="65741" y="242120"/>
                      <a:pt x="64837" y="241551"/>
                      <a:pt x="63940" y="240927"/>
                    </a:cubicBezTo>
                    <a:cubicBezTo>
                      <a:pt x="61051" y="240547"/>
                      <a:pt x="59753" y="238915"/>
                      <a:pt x="56865" y="238535"/>
                    </a:cubicBezTo>
                    <a:cubicBezTo>
                      <a:pt x="52489" y="237960"/>
                      <a:pt x="46480" y="238631"/>
                      <a:pt x="41763" y="240990"/>
                    </a:cubicBezTo>
                    <a:cubicBezTo>
                      <a:pt x="35565" y="243098"/>
                      <a:pt x="28982" y="248135"/>
                      <a:pt x="26586" y="255183"/>
                    </a:cubicBezTo>
                    <a:lnTo>
                      <a:pt x="1519" y="310740"/>
                    </a:lnTo>
                    <a:lnTo>
                      <a:pt x="952" y="315050"/>
                    </a:lnTo>
                    <a:lnTo>
                      <a:pt x="0" y="322289"/>
                    </a:lnTo>
                    <a:cubicBezTo>
                      <a:pt x="492" y="329717"/>
                      <a:pt x="4105" y="336095"/>
                      <a:pt x="10991" y="339923"/>
                    </a:cubicBezTo>
                    <a:lnTo>
                      <a:pt x="146573" y="478440"/>
                    </a:lnTo>
                    <a:lnTo>
                      <a:pt x="138964" y="536294"/>
                    </a:lnTo>
                    <a:lnTo>
                      <a:pt x="377212" y="569087"/>
                    </a:lnTo>
                    <a:lnTo>
                      <a:pt x="393758" y="443269"/>
                    </a:lnTo>
                    <a:lnTo>
                      <a:pt x="392270" y="443073"/>
                    </a:lnTo>
                    <a:lnTo>
                      <a:pt x="411680" y="295484"/>
                    </a:lnTo>
                    <a:lnTo>
                      <a:pt x="411869" y="294047"/>
                    </a:lnTo>
                    <a:lnTo>
                      <a:pt x="466001" y="152541"/>
                    </a:lnTo>
                    <a:cubicBezTo>
                      <a:pt x="467823" y="149858"/>
                      <a:pt x="468012" y="148421"/>
                      <a:pt x="468397" y="145493"/>
                    </a:cubicBezTo>
                    <a:cubicBezTo>
                      <a:pt x="469152" y="139746"/>
                      <a:pt x="468282" y="135191"/>
                      <a:pt x="465917" y="130496"/>
                    </a:cubicBezTo>
                    <a:cubicBezTo>
                      <a:pt x="462537" y="122687"/>
                      <a:pt x="455848" y="117367"/>
                      <a:pt x="448729" y="114969"/>
                    </a:cubicBezTo>
                    <a:cubicBezTo>
                      <a:pt x="448313" y="114408"/>
                      <a:pt x="447890" y="113903"/>
                      <a:pt x="447474" y="113343"/>
                    </a:cubicBezTo>
                    <a:lnTo>
                      <a:pt x="440210" y="112387"/>
                    </a:lnTo>
                    <a:cubicBezTo>
                      <a:pt x="435834" y="111812"/>
                      <a:pt x="429870" y="112489"/>
                      <a:pt x="425116" y="114787"/>
                    </a:cubicBezTo>
                    <a:cubicBezTo>
                      <a:pt x="417467" y="116760"/>
                      <a:pt x="412139" y="123423"/>
                      <a:pt x="409939" y="128980"/>
                    </a:cubicBezTo>
                    <a:lnTo>
                      <a:pt x="407732" y="134592"/>
                    </a:lnTo>
                    <a:lnTo>
                      <a:pt x="353978" y="273224"/>
                    </a:lnTo>
                    <a:cubicBezTo>
                      <a:pt x="353600" y="276097"/>
                      <a:pt x="350524" y="277154"/>
                      <a:pt x="347592" y="276769"/>
                    </a:cubicBezTo>
                    <a:lnTo>
                      <a:pt x="346148" y="276579"/>
                    </a:lnTo>
                    <a:cubicBezTo>
                      <a:pt x="343448" y="274762"/>
                      <a:pt x="340895" y="271503"/>
                      <a:pt x="342768" y="268770"/>
                    </a:cubicBezTo>
                    <a:lnTo>
                      <a:pt x="410505" y="90830"/>
                    </a:lnTo>
                    <a:cubicBezTo>
                      <a:pt x="412334" y="88092"/>
                      <a:pt x="412523" y="86655"/>
                      <a:pt x="412901" y="83782"/>
                    </a:cubicBezTo>
                    <a:cubicBezTo>
                      <a:pt x="413475" y="79416"/>
                      <a:pt x="412794" y="73425"/>
                      <a:pt x="410473" y="68735"/>
                    </a:cubicBezTo>
                    <a:cubicBezTo>
                      <a:pt x="407049" y="60921"/>
                      <a:pt x="400352" y="55656"/>
                      <a:pt x="393284" y="53208"/>
                    </a:cubicBezTo>
                    <a:lnTo>
                      <a:pt x="391840" y="53018"/>
                    </a:lnTo>
                    <a:cubicBezTo>
                      <a:pt x="389098" y="51196"/>
                      <a:pt x="387653" y="51006"/>
                      <a:pt x="384766" y="50626"/>
                    </a:cubicBezTo>
                    <a:cubicBezTo>
                      <a:pt x="380390" y="50051"/>
                      <a:pt x="374381" y="50722"/>
                      <a:pt x="369620" y="53076"/>
                    </a:cubicBezTo>
                    <a:cubicBezTo>
                      <a:pt x="361789" y="56430"/>
                      <a:pt x="356694" y="61662"/>
                      <a:pt x="354255" y="68705"/>
                    </a:cubicBezTo>
                    <a:lnTo>
                      <a:pt x="284833" y="247942"/>
                    </a:lnTo>
                    <a:cubicBezTo>
                      <a:pt x="284456" y="250815"/>
                      <a:pt x="279935" y="251682"/>
                      <a:pt x="277003" y="251296"/>
                    </a:cubicBezTo>
                    <a:cubicBezTo>
                      <a:pt x="274304" y="249480"/>
                      <a:pt x="271750" y="246221"/>
                      <a:pt x="273623" y="243488"/>
                    </a:cubicBezTo>
                    <a:lnTo>
                      <a:pt x="338964" y="72597"/>
                    </a:lnTo>
                    <a:cubicBezTo>
                      <a:pt x="343313" y="61870"/>
                      <a:pt x="347705" y="51149"/>
                      <a:pt x="352054" y="40422"/>
                    </a:cubicBezTo>
                    <a:lnTo>
                      <a:pt x="352998" y="33239"/>
                    </a:lnTo>
                    <a:cubicBezTo>
                      <a:pt x="353761" y="27437"/>
                      <a:pt x="352891" y="22882"/>
                      <a:pt x="350570" y="18192"/>
                    </a:cubicBezTo>
                    <a:cubicBezTo>
                      <a:pt x="347146" y="10378"/>
                      <a:pt x="341901" y="5248"/>
                      <a:pt x="334826" y="2856"/>
                    </a:cubicBezTo>
                    <a:cubicBezTo>
                      <a:pt x="333929" y="2232"/>
                      <a:pt x="333024" y="1663"/>
                      <a:pt x="332127" y="1039"/>
                    </a:cubicBezTo>
                    <a:close/>
                  </a:path>
                </a:pathLst>
              </a:custGeom>
              <a:solidFill>
                <a:srgbClr val="EC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pic>
        <p:nvPicPr>
          <p:cNvPr id="305" name="Picture 2" descr="Image result for peppol icon">
            <a:extLst>
              <a:ext uri="{FF2B5EF4-FFF2-40B4-BE49-F238E27FC236}">
                <a16:creationId xmlns:a16="http://schemas.microsoft.com/office/drawing/2014/main" id="{5129C989-125D-43CC-BEC1-3B3E6FC4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1" y="3329478"/>
            <a:ext cx="351946" cy="3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740B3475-7C72-4EF3-A697-CB40DAFB5179}"/>
              </a:ext>
            </a:extLst>
          </p:cNvPr>
          <p:cNvSpPr txBox="1"/>
          <p:nvPr/>
        </p:nvSpPr>
        <p:spPr>
          <a:xfrm>
            <a:off x="253530" y="2754641"/>
            <a:ext cx="1069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Gaining providers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A06E7974-DAD9-4040-BB3E-2282F83E706B}"/>
              </a:ext>
            </a:extLst>
          </p:cNvPr>
          <p:cNvSpPr txBox="1"/>
          <p:nvPr/>
        </p:nvSpPr>
        <p:spPr>
          <a:xfrm>
            <a:off x="286534" y="3742663"/>
            <a:ext cx="1032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Losing providers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69E2DBB-4677-47BF-AD7D-1C4CDBDF8469}"/>
              </a:ext>
            </a:extLst>
          </p:cNvPr>
          <p:cNvSpPr/>
          <p:nvPr/>
        </p:nvSpPr>
        <p:spPr>
          <a:xfrm>
            <a:off x="2929349" y="2156083"/>
            <a:ext cx="1413209" cy="688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Ask SME to contact BMS 1 and request deregistration </a:t>
            </a:r>
            <a:r>
              <a:rPr lang="en-AU" sz="9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specified document type(s)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284A585D-BE26-4106-B452-8988A8476268}"/>
              </a:ext>
            </a:extLst>
          </p:cNvPr>
          <p:cNvSpPr/>
          <p:nvPr/>
        </p:nvSpPr>
        <p:spPr>
          <a:xfrm>
            <a:off x="4254563" y="1214624"/>
            <a:ext cx="976672" cy="59302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Request BMS to release Peppol ID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4F0FA-DBCC-4DF0-BDD8-4FDE27205C39}"/>
              </a:ext>
            </a:extLst>
          </p:cNvPr>
          <p:cNvCxnSpPr>
            <a:cxnSpLocks/>
            <a:stCxn id="132" idx="3"/>
            <a:endCxn id="308" idx="1"/>
          </p:cNvCxnSpPr>
          <p:nvPr/>
        </p:nvCxnSpPr>
        <p:spPr>
          <a:xfrm>
            <a:off x="2703400" y="2500177"/>
            <a:ext cx="22594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>
            <a:extLst>
              <a:ext uri="{FF2B5EF4-FFF2-40B4-BE49-F238E27FC236}">
                <a16:creationId xmlns:a16="http://schemas.microsoft.com/office/drawing/2014/main" id="{4515AB4F-47DE-4B7A-9CAF-5FD693DB94B2}"/>
              </a:ext>
            </a:extLst>
          </p:cNvPr>
          <p:cNvSpPr/>
          <p:nvPr/>
        </p:nvSpPr>
        <p:spPr>
          <a:xfrm>
            <a:off x="3653212" y="3149931"/>
            <a:ext cx="1095624" cy="62652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Ensures request is legit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B5E8B471-E9DD-437F-9844-4AE5CF72456E}"/>
              </a:ext>
            </a:extLst>
          </p:cNvPr>
          <p:cNvSpPr/>
          <p:nvPr/>
        </p:nvSpPr>
        <p:spPr>
          <a:xfrm>
            <a:off x="4905782" y="3128808"/>
            <a:ext cx="1253593" cy="64764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Highlight features lost if user proceeds (e.g. sending and receiving </a:t>
            </a:r>
            <a:r>
              <a:rPr lang="en-AU" sz="9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eInvoices</a:t>
            </a: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</p:txBody>
      </p:sp>
      <p:cxnSp>
        <p:nvCxnSpPr>
          <p:cNvPr id="315" name="Connector: Elbow 314">
            <a:extLst>
              <a:ext uri="{FF2B5EF4-FFF2-40B4-BE49-F238E27FC236}">
                <a16:creationId xmlns:a16="http://schemas.microsoft.com/office/drawing/2014/main" id="{4CB96BF0-86C3-4EA1-8164-1A1EC5AFD725}"/>
              </a:ext>
            </a:extLst>
          </p:cNvPr>
          <p:cNvCxnSpPr>
            <a:cxnSpLocks/>
            <a:stCxn id="309" idx="2"/>
            <a:endCxn id="311" idx="0"/>
          </p:cNvCxnSpPr>
          <p:nvPr/>
        </p:nvCxnSpPr>
        <p:spPr>
          <a:xfrm rot="5400000">
            <a:off x="3800820" y="2207851"/>
            <a:ext cx="1342285" cy="541875"/>
          </a:xfrm>
          <a:prstGeom prst="bentConnector3">
            <a:avLst>
              <a:gd name="adj1" fmla="val 8687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D03E417D-3E2C-4659-A7C5-381610D014F3}"/>
              </a:ext>
            </a:extLst>
          </p:cNvPr>
          <p:cNvCxnSpPr>
            <a:cxnSpLocks/>
            <a:stCxn id="311" idx="3"/>
            <a:endCxn id="312" idx="1"/>
          </p:cNvCxnSpPr>
          <p:nvPr/>
        </p:nvCxnSpPr>
        <p:spPr>
          <a:xfrm flipV="1">
            <a:off x="4748836" y="3452631"/>
            <a:ext cx="156946" cy="1056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6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331">
            <a:extLst>
              <a:ext uri="{FF2B5EF4-FFF2-40B4-BE49-F238E27FC236}">
                <a16:creationId xmlns:a16="http://schemas.microsoft.com/office/drawing/2014/main" id="{E0D7ED63-ACDD-4EAC-A05C-70BF380BD24A}"/>
              </a:ext>
            </a:extLst>
          </p:cNvPr>
          <p:cNvSpPr/>
          <p:nvPr/>
        </p:nvSpPr>
        <p:spPr>
          <a:xfrm>
            <a:off x="0" y="3392172"/>
            <a:ext cx="9144000" cy="81322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8A2A0493-3463-4FAB-A91A-601061CC3A4B}"/>
              </a:ext>
            </a:extLst>
          </p:cNvPr>
          <p:cNvSpPr/>
          <p:nvPr/>
        </p:nvSpPr>
        <p:spPr>
          <a:xfrm>
            <a:off x="0" y="1898719"/>
            <a:ext cx="9144000" cy="81322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2.1 –  </a:t>
            </a:r>
            <a:r>
              <a:rPr lang="en-AU" dirty="0">
                <a:solidFill>
                  <a:schemeClr val="tx1"/>
                </a:solidFill>
              </a:rPr>
              <a:t>BMS initiated switch (changing partner AP)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84848" y="460266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7ECE371-0C52-4D23-B780-125B66A9EE46}"/>
              </a:ext>
            </a:extLst>
          </p:cNvPr>
          <p:cNvSpPr/>
          <p:nvPr/>
        </p:nvSpPr>
        <p:spPr>
          <a:xfrm>
            <a:off x="3557016" y="1200889"/>
            <a:ext cx="1437065" cy="52192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Request bulk deregistration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7CE2AD-49E8-40B8-8853-B7A15FD238A3}"/>
              </a:ext>
            </a:extLst>
          </p:cNvPr>
          <p:cNvGrpSpPr/>
          <p:nvPr/>
        </p:nvGrpSpPr>
        <p:grpSpPr>
          <a:xfrm>
            <a:off x="285154" y="1979722"/>
            <a:ext cx="666155" cy="563491"/>
            <a:chOff x="268985" y="2359287"/>
            <a:chExt cx="1079049" cy="73057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C830651-D671-48D5-84B7-8CAB04E8747A}"/>
                </a:ext>
              </a:extLst>
            </p:cNvPr>
            <p:cNvGrpSpPr/>
            <p:nvPr/>
          </p:nvGrpSpPr>
          <p:grpSpPr>
            <a:xfrm>
              <a:off x="568779" y="2733324"/>
              <a:ext cx="543741" cy="356540"/>
              <a:chOff x="21123049" y="15438532"/>
              <a:chExt cx="678614" cy="400109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1821CA83-0B55-4F91-AC83-DD00D4429DE8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26" name="Freeform 8567">
                  <a:extLst>
                    <a:ext uri="{FF2B5EF4-FFF2-40B4-BE49-F238E27FC236}">
                      <a16:creationId xmlns:a16="http://schemas.microsoft.com/office/drawing/2014/main" id="{A9E894BA-FDEA-4970-924C-ED691342CA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8568">
                  <a:extLst>
                    <a:ext uri="{FF2B5EF4-FFF2-40B4-BE49-F238E27FC236}">
                      <a16:creationId xmlns:a16="http://schemas.microsoft.com/office/drawing/2014/main" id="{7DC90EF3-6C90-4F29-8FF5-654534B572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Rectangle 8569">
                  <a:extLst>
                    <a:ext uri="{FF2B5EF4-FFF2-40B4-BE49-F238E27FC236}">
                      <a16:creationId xmlns:a16="http://schemas.microsoft.com/office/drawing/2014/main" id="{A6CEEDE0-D0CA-4BA8-BD90-B6770E6C4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Oval 8570">
                  <a:extLst>
                    <a:ext uri="{FF2B5EF4-FFF2-40B4-BE49-F238E27FC236}">
                      <a16:creationId xmlns:a16="http://schemas.microsoft.com/office/drawing/2014/main" id="{AC2D71FE-2801-4499-B385-0C7E914BC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8571">
                  <a:extLst>
                    <a:ext uri="{FF2B5EF4-FFF2-40B4-BE49-F238E27FC236}">
                      <a16:creationId xmlns:a16="http://schemas.microsoft.com/office/drawing/2014/main" id="{B0EE2B86-C4FF-4A05-948E-903BEFC6D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8572">
                  <a:extLst>
                    <a:ext uri="{FF2B5EF4-FFF2-40B4-BE49-F238E27FC236}">
                      <a16:creationId xmlns:a16="http://schemas.microsoft.com/office/drawing/2014/main" id="{67FC5D43-EC0A-46B4-97BF-1BE6A1008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AC17EA9A-3B35-4EFE-B157-CE68351CF3B2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11" name="Rounded Rectangle 11286">
                  <a:extLst>
                    <a:ext uri="{FF2B5EF4-FFF2-40B4-BE49-F238E27FC236}">
                      <a16:creationId xmlns:a16="http://schemas.microsoft.com/office/drawing/2014/main" id="{9F758F59-8737-4EA5-9EC8-7DC57C6EF1F4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E0C0501-7418-4A28-B3D3-3B4314A6D9F4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E3EBF9F-4CC5-445E-AB33-B964EEF1DA32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19EC63D-9918-46EF-92E3-9EB03244CF01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E3A37AC-8E67-4EF2-8747-1BFEA91D5780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FF0D25E0-E0A3-4C71-AF7A-D21FBA0B867D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5B934E4-4FBF-45B7-A008-E611C77E43F5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9FD7DBD-F7C4-4999-AEB8-0C03CDECB462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12645">
                  <a:extLst>
                    <a:ext uri="{FF2B5EF4-FFF2-40B4-BE49-F238E27FC236}">
                      <a16:creationId xmlns:a16="http://schemas.microsoft.com/office/drawing/2014/main" id="{16BE4E31-36BB-4A7F-AB71-A69A884C58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3816B51B-4A61-45A4-B1F7-D1780FD9659E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21" name="Freeform 35">
                    <a:extLst>
                      <a:ext uri="{FF2B5EF4-FFF2-40B4-BE49-F238E27FC236}">
                        <a16:creationId xmlns:a16="http://schemas.microsoft.com/office/drawing/2014/main" id="{62F7AD07-F905-432B-8EF1-57395B6A98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Rectangle 101">
                    <a:extLst>
                      <a:ext uri="{FF2B5EF4-FFF2-40B4-BE49-F238E27FC236}">
                        <a16:creationId xmlns:a16="http://schemas.microsoft.com/office/drawing/2014/main" id="{0B7F98F4-D8C3-418E-BA41-18153BB2A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Freeform 39">
                    <a:extLst>
                      <a:ext uri="{FF2B5EF4-FFF2-40B4-BE49-F238E27FC236}">
                        <a16:creationId xmlns:a16="http://schemas.microsoft.com/office/drawing/2014/main" id="{F76FBD8F-B7EF-4269-B104-1054EBFBCFC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Freeform 44">
                    <a:extLst>
                      <a:ext uri="{FF2B5EF4-FFF2-40B4-BE49-F238E27FC236}">
                        <a16:creationId xmlns:a16="http://schemas.microsoft.com/office/drawing/2014/main" id="{E569E462-115C-42FD-B16F-12CD9DDDA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Freeform 52">
                    <a:extLst>
                      <a:ext uri="{FF2B5EF4-FFF2-40B4-BE49-F238E27FC236}">
                        <a16:creationId xmlns:a16="http://schemas.microsoft.com/office/drawing/2014/main" id="{84013283-9DCD-48CA-9A81-E0C3E8E42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2" name="Freeform 9003">
              <a:extLst>
                <a:ext uri="{FF2B5EF4-FFF2-40B4-BE49-F238E27FC236}">
                  <a16:creationId xmlns:a16="http://schemas.microsoft.com/office/drawing/2014/main" id="{55790E9A-4585-4AA6-8648-5F7A415FC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61" y="2573940"/>
              <a:ext cx="513567" cy="494631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 Placeholder 17">
              <a:extLst>
                <a:ext uri="{FF2B5EF4-FFF2-40B4-BE49-F238E27FC236}">
                  <a16:creationId xmlns:a16="http://schemas.microsoft.com/office/drawing/2014/main" id="{E2FBF8E8-D49C-47A5-8DDC-96540624D5AE}"/>
                </a:ext>
              </a:extLst>
            </p:cNvPr>
            <p:cNvSpPr txBox="1">
              <a:spLocks/>
            </p:cNvSpPr>
            <p:nvPr/>
          </p:nvSpPr>
          <p:spPr>
            <a:xfrm>
              <a:off x="268985" y="2359287"/>
              <a:ext cx="1079049" cy="212802"/>
            </a:xfrm>
            <a:prstGeom prst="rect">
              <a:avLst/>
            </a:prstGeom>
          </p:spPr>
          <p:txBody>
            <a:bodyPr/>
            <a:lstStyle>
              <a:lvl1pPr marL="0" indent="0" algn="l" defTabSz="536204" rtl="0" eaLnBrk="1" latinLnBrk="0" hangingPunct="1">
                <a:spcBef>
                  <a:spcPct val="20000"/>
                </a:spcBef>
                <a:buFont typeface="Arial"/>
                <a:buNone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182563" indent="-18256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Segoe UI" panose="020B0502040204020203" pitchFamily="34" charset="0"/>
                <a:buChar char="&gt;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355600" indent="-177800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536575" indent="-179388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›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712788" indent="-17621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949123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5327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1531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7735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800" dirty="0"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</a:p>
          </p:txBody>
        </p:sp>
      </p:grpSp>
      <p:sp>
        <p:nvSpPr>
          <p:cNvPr id="15" name="Diamond 14">
            <a:extLst>
              <a:ext uri="{FF2B5EF4-FFF2-40B4-BE49-F238E27FC236}">
                <a16:creationId xmlns:a16="http://schemas.microsoft.com/office/drawing/2014/main" id="{AB64FD5A-BB7E-495A-8C0D-C549197DAA3F}"/>
              </a:ext>
            </a:extLst>
          </p:cNvPr>
          <p:cNvSpPr/>
          <p:nvPr/>
        </p:nvSpPr>
        <p:spPr>
          <a:xfrm>
            <a:off x="2340795" y="1965950"/>
            <a:ext cx="758976" cy="647645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endParaRPr lang="en-A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6C75728-49F2-4A19-AE7D-328D1CDAF2C3}"/>
              </a:ext>
            </a:extLst>
          </p:cNvPr>
          <p:cNvSpPr/>
          <p:nvPr/>
        </p:nvSpPr>
        <p:spPr>
          <a:xfrm>
            <a:off x="2271274" y="2096433"/>
            <a:ext cx="913111" cy="4193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b="1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End-users</a:t>
            </a: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agree?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992D928-E49E-43B3-85A3-210424AE5BB9}"/>
              </a:ext>
            </a:extLst>
          </p:cNvPr>
          <p:cNvCxnSpPr>
            <a:cxnSpLocks/>
            <a:stCxn id="15" idx="3"/>
            <a:endCxn id="175" idx="1"/>
          </p:cNvCxnSpPr>
          <p:nvPr/>
        </p:nvCxnSpPr>
        <p:spPr>
          <a:xfrm flipV="1">
            <a:off x="3099771" y="1461851"/>
            <a:ext cx="457245" cy="827922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44849027-B7CC-4F4C-AB37-7ABC8E13637C}"/>
              </a:ext>
            </a:extLst>
          </p:cNvPr>
          <p:cNvSpPr txBox="1"/>
          <p:nvPr/>
        </p:nvSpPr>
        <p:spPr>
          <a:xfrm>
            <a:off x="5302392" y="773637"/>
            <a:ext cx="3456806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BMS’ commercial decision to switch integration partner (AP1 to AP2), which will require a bulk switch.  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108AF19-D9D5-4806-81C1-7E86EDED4AF2}"/>
              </a:ext>
            </a:extLst>
          </p:cNvPr>
          <p:cNvGrpSpPr/>
          <p:nvPr/>
        </p:nvGrpSpPr>
        <p:grpSpPr>
          <a:xfrm>
            <a:off x="176703" y="1096847"/>
            <a:ext cx="909312" cy="705143"/>
            <a:chOff x="120146" y="3185171"/>
            <a:chExt cx="984580" cy="826283"/>
          </a:xfrm>
        </p:grpSpPr>
        <p:sp>
          <p:nvSpPr>
            <p:cNvPr id="218" name="Text Placeholder 17">
              <a:extLst>
                <a:ext uri="{FF2B5EF4-FFF2-40B4-BE49-F238E27FC236}">
                  <a16:creationId xmlns:a16="http://schemas.microsoft.com/office/drawing/2014/main" id="{1974BAB6-BBB4-4467-ACDD-AB1CC81BA40F}"/>
                </a:ext>
              </a:extLst>
            </p:cNvPr>
            <p:cNvSpPr txBox="1">
              <a:spLocks/>
            </p:cNvSpPr>
            <p:nvPr/>
          </p:nvSpPr>
          <p:spPr>
            <a:xfrm>
              <a:off x="120146" y="3185171"/>
              <a:ext cx="984580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900" dirty="0"/>
                <a:t>BMS1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ADFBA938-5FB0-4FC9-A313-E0C5C6AAA0CF}"/>
                </a:ext>
              </a:extLst>
            </p:cNvPr>
            <p:cNvGrpSpPr/>
            <p:nvPr/>
          </p:nvGrpSpPr>
          <p:grpSpPr>
            <a:xfrm>
              <a:off x="403372" y="3420815"/>
              <a:ext cx="403775" cy="590639"/>
              <a:chOff x="6702366" y="346554"/>
              <a:chExt cx="2776262" cy="4265969"/>
            </a:xfrm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2D611D4B-AE24-47C4-AD10-03B0F180071D}"/>
                  </a:ext>
                </a:extLst>
              </p:cNvPr>
              <p:cNvGrpSpPr/>
              <p:nvPr/>
            </p:nvGrpSpPr>
            <p:grpSpPr>
              <a:xfrm>
                <a:off x="6703313" y="346554"/>
                <a:ext cx="2775315" cy="2364881"/>
                <a:chOff x="4294301" y="3020151"/>
                <a:chExt cx="450850" cy="384175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36A1083E-9DB7-4DE8-88A4-0405FCF733AF}"/>
                    </a:ext>
                  </a:extLst>
                </p:cNvPr>
                <p:cNvGrpSpPr/>
                <p:nvPr/>
              </p:nvGrpSpPr>
              <p:grpSpPr>
                <a:xfrm>
                  <a:off x="4294301" y="3020151"/>
                  <a:ext cx="450850" cy="384175"/>
                  <a:chOff x="4294301" y="3020151"/>
                  <a:chExt cx="450850" cy="384175"/>
                </a:xfrm>
              </p:grpSpPr>
              <p:sp>
                <p:nvSpPr>
                  <p:cNvPr id="288" name="Freeform 9243">
                    <a:extLst>
                      <a:ext uri="{FF2B5EF4-FFF2-40B4-BE49-F238E27FC236}">
                        <a16:creationId xmlns:a16="http://schemas.microsoft.com/office/drawing/2014/main" id="{726B5465-1306-494D-AD07-28AD4544E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0514" y="3339238"/>
                    <a:ext cx="100013" cy="6350"/>
                  </a:xfrm>
                  <a:custGeom>
                    <a:avLst/>
                    <a:gdLst>
                      <a:gd name="T0" fmla="*/ 62 w 63"/>
                      <a:gd name="T1" fmla="*/ 0 h 4"/>
                      <a:gd name="T2" fmla="*/ 0 w 63"/>
                      <a:gd name="T3" fmla="*/ 0 h 4"/>
                      <a:gd name="T4" fmla="*/ 0 w 63"/>
                      <a:gd name="T5" fmla="*/ 4 h 4"/>
                      <a:gd name="T6" fmla="*/ 63 w 63"/>
                      <a:gd name="T7" fmla="*/ 4 h 4"/>
                      <a:gd name="T8" fmla="*/ 62 w 6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4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63" y="4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9" name="Freeform 9244">
                    <a:extLst>
                      <a:ext uri="{FF2B5EF4-FFF2-40B4-BE49-F238E27FC236}">
                        <a16:creationId xmlns:a16="http://schemas.microsoft.com/office/drawing/2014/main" id="{6339D12D-7254-4453-93F8-C44DDC87B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0651" y="3020151"/>
                    <a:ext cx="444500" cy="257175"/>
                  </a:xfrm>
                  <a:custGeom>
                    <a:avLst/>
                    <a:gdLst>
                      <a:gd name="T0" fmla="*/ 585 w 616"/>
                      <a:gd name="T1" fmla="*/ 0 h 358"/>
                      <a:gd name="T2" fmla="*/ 22 w 616"/>
                      <a:gd name="T3" fmla="*/ 0 h 358"/>
                      <a:gd name="T4" fmla="*/ 0 w 616"/>
                      <a:gd name="T5" fmla="*/ 9 h 358"/>
                      <a:gd name="T6" fmla="*/ 12 w 616"/>
                      <a:gd name="T7" fmla="*/ 2 h 358"/>
                      <a:gd name="T8" fmla="*/ 22 w 616"/>
                      <a:gd name="T9" fmla="*/ 0 h 358"/>
                      <a:gd name="T10" fmla="*/ 481 w 616"/>
                      <a:gd name="T11" fmla="*/ 0 h 358"/>
                      <a:gd name="T12" fmla="*/ 457 w 616"/>
                      <a:gd name="T13" fmla="*/ 24 h 358"/>
                      <a:gd name="T14" fmla="*/ 591 w 616"/>
                      <a:gd name="T15" fmla="*/ 24 h 358"/>
                      <a:gd name="T16" fmla="*/ 591 w 616"/>
                      <a:gd name="T17" fmla="*/ 332 h 358"/>
                      <a:gd name="T18" fmla="*/ 149 w 616"/>
                      <a:gd name="T19" fmla="*/ 332 h 358"/>
                      <a:gd name="T20" fmla="*/ 124 w 616"/>
                      <a:gd name="T21" fmla="*/ 358 h 358"/>
                      <a:gd name="T22" fmla="*/ 616 w 616"/>
                      <a:gd name="T23" fmla="*/ 358 h 358"/>
                      <a:gd name="T24" fmla="*/ 616 w 616"/>
                      <a:gd name="T25" fmla="*/ 31 h 358"/>
                      <a:gd name="T26" fmla="*/ 585 w 616"/>
                      <a:gd name="T27" fmla="*/ 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16" h="358">
                        <a:moveTo>
                          <a:pt x="585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4" y="0"/>
                          <a:pt x="6" y="4"/>
                          <a:pt x="0" y="9"/>
                        </a:cubicBezTo>
                        <a:cubicBezTo>
                          <a:pt x="4" y="6"/>
                          <a:pt x="8" y="4"/>
                          <a:pt x="12" y="2"/>
                        </a:cubicBezTo>
                        <a:cubicBezTo>
                          <a:pt x="15" y="1"/>
                          <a:pt x="19" y="0"/>
                          <a:pt x="22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57" y="24"/>
                          <a:pt x="457" y="24"/>
                          <a:pt x="457" y="24"/>
                        </a:cubicBezTo>
                        <a:cubicBezTo>
                          <a:pt x="591" y="24"/>
                          <a:pt x="591" y="24"/>
                          <a:pt x="591" y="24"/>
                        </a:cubicBezTo>
                        <a:cubicBezTo>
                          <a:pt x="591" y="332"/>
                          <a:pt x="591" y="332"/>
                          <a:pt x="591" y="332"/>
                        </a:cubicBezTo>
                        <a:cubicBezTo>
                          <a:pt x="149" y="332"/>
                          <a:pt x="149" y="332"/>
                          <a:pt x="149" y="332"/>
                        </a:cubicBezTo>
                        <a:cubicBezTo>
                          <a:pt x="124" y="358"/>
                          <a:pt x="124" y="358"/>
                          <a:pt x="124" y="358"/>
                        </a:cubicBezTo>
                        <a:cubicBezTo>
                          <a:pt x="616" y="358"/>
                          <a:pt x="616" y="358"/>
                          <a:pt x="616" y="358"/>
                        </a:cubicBezTo>
                        <a:cubicBezTo>
                          <a:pt x="616" y="31"/>
                          <a:pt x="616" y="31"/>
                          <a:pt x="616" y="31"/>
                        </a:cubicBezTo>
                        <a:cubicBezTo>
                          <a:pt x="616" y="14"/>
                          <a:pt x="602" y="0"/>
                          <a:pt x="585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0" name="Freeform 9245">
                    <a:extLst>
                      <a:ext uri="{FF2B5EF4-FFF2-40B4-BE49-F238E27FC236}">
                        <a16:creationId xmlns:a16="http://schemas.microsoft.com/office/drawing/2014/main" id="{7C454CE6-3164-4078-B035-253D65A0E5E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026501"/>
                    <a:ext cx="6350" cy="255588"/>
                  </a:xfrm>
                  <a:custGeom>
                    <a:avLst/>
                    <a:gdLst>
                      <a:gd name="T0" fmla="*/ 0 w 9"/>
                      <a:gd name="T1" fmla="*/ 21 h 356"/>
                      <a:gd name="T2" fmla="*/ 0 w 9"/>
                      <a:gd name="T3" fmla="*/ 22 h 356"/>
                      <a:gd name="T4" fmla="*/ 0 w 9"/>
                      <a:gd name="T5" fmla="*/ 356 h 356"/>
                      <a:gd name="T6" fmla="*/ 0 w 9"/>
                      <a:gd name="T7" fmla="*/ 356 h 356"/>
                      <a:gd name="T8" fmla="*/ 0 w 9"/>
                      <a:gd name="T9" fmla="*/ 356 h 356"/>
                      <a:gd name="T10" fmla="*/ 0 w 9"/>
                      <a:gd name="T11" fmla="*/ 349 h 356"/>
                      <a:gd name="T12" fmla="*/ 0 w 9"/>
                      <a:gd name="T13" fmla="*/ 253 h 356"/>
                      <a:gd name="T14" fmla="*/ 0 w 9"/>
                      <a:gd name="T15" fmla="*/ 22 h 356"/>
                      <a:gd name="T16" fmla="*/ 0 w 9"/>
                      <a:gd name="T17" fmla="*/ 21 h 356"/>
                      <a:gd name="T18" fmla="*/ 8 w 9"/>
                      <a:gd name="T19" fmla="*/ 2 h 356"/>
                      <a:gd name="T20" fmla="*/ 0 w 9"/>
                      <a:gd name="T21" fmla="*/ 21 h 356"/>
                      <a:gd name="T22" fmla="*/ 1 w 9"/>
                      <a:gd name="T23" fmla="*/ 19 h 356"/>
                      <a:gd name="T24" fmla="*/ 8 w 9"/>
                      <a:gd name="T25" fmla="*/ 2 h 356"/>
                      <a:gd name="T26" fmla="*/ 8 w 9"/>
                      <a:gd name="T27" fmla="*/ 2 h 356"/>
                      <a:gd name="T28" fmla="*/ 8 w 9"/>
                      <a:gd name="T29" fmla="*/ 2 h 356"/>
                      <a:gd name="T30" fmla="*/ 8 w 9"/>
                      <a:gd name="T31" fmla="*/ 2 h 356"/>
                      <a:gd name="T32" fmla="*/ 8 w 9"/>
                      <a:gd name="T33" fmla="*/ 2 h 356"/>
                      <a:gd name="T34" fmla="*/ 8 w 9"/>
                      <a:gd name="T35" fmla="*/ 2 h 356"/>
                      <a:gd name="T36" fmla="*/ 8 w 9"/>
                      <a:gd name="T37" fmla="*/ 2 h 356"/>
                      <a:gd name="T38" fmla="*/ 8 w 9"/>
                      <a:gd name="T39" fmla="*/ 2 h 356"/>
                      <a:gd name="T40" fmla="*/ 8 w 9"/>
                      <a:gd name="T41" fmla="*/ 2 h 356"/>
                      <a:gd name="T42" fmla="*/ 8 w 9"/>
                      <a:gd name="T43" fmla="*/ 2 h 356"/>
                      <a:gd name="T44" fmla="*/ 8 w 9"/>
                      <a:gd name="T45" fmla="*/ 2 h 356"/>
                      <a:gd name="T46" fmla="*/ 8 w 9"/>
                      <a:gd name="T47" fmla="*/ 2 h 356"/>
                      <a:gd name="T48" fmla="*/ 8 w 9"/>
                      <a:gd name="T49" fmla="*/ 2 h 356"/>
                      <a:gd name="T50" fmla="*/ 8 w 9"/>
                      <a:gd name="T51" fmla="*/ 2 h 356"/>
                      <a:gd name="T52" fmla="*/ 8 w 9"/>
                      <a:gd name="T53" fmla="*/ 2 h 356"/>
                      <a:gd name="T54" fmla="*/ 8 w 9"/>
                      <a:gd name="T55" fmla="*/ 2 h 356"/>
                      <a:gd name="T56" fmla="*/ 8 w 9"/>
                      <a:gd name="T57" fmla="*/ 2 h 356"/>
                      <a:gd name="T58" fmla="*/ 8 w 9"/>
                      <a:gd name="T59" fmla="*/ 2 h 356"/>
                      <a:gd name="T60" fmla="*/ 8 w 9"/>
                      <a:gd name="T61" fmla="*/ 2 h 356"/>
                      <a:gd name="T62" fmla="*/ 8 w 9"/>
                      <a:gd name="T63" fmla="*/ 1 h 356"/>
                      <a:gd name="T64" fmla="*/ 8 w 9"/>
                      <a:gd name="T65" fmla="*/ 2 h 356"/>
                      <a:gd name="T66" fmla="*/ 8 w 9"/>
                      <a:gd name="T67" fmla="*/ 1 h 356"/>
                      <a:gd name="T68" fmla="*/ 8 w 9"/>
                      <a:gd name="T69" fmla="*/ 1 h 356"/>
                      <a:gd name="T70" fmla="*/ 8 w 9"/>
                      <a:gd name="T71" fmla="*/ 1 h 356"/>
                      <a:gd name="T72" fmla="*/ 8 w 9"/>
                      <a:gd name="T73" fmla="*/ 1 h 356"/>
                      <a:gd name="T74" fmla="*/ 9 w 9"/>
                      <a:gd name="T75" fmla="*/ 1 h 356"/>
                      <a:gd name="T76" fmla="*/ 8 w 9"/>
                      <a:gd name="T77" fmla="*/ 1 h 356"/>
                      <a:gd name="T78" fmla="*/ 9 w 9"/>
                      <a:gd name="T79" fmla="*/ 1 h 356"/>
                      <a:gd name="T80" fmla="*/ 9 w 9"/>
                      <a:gd name="T81" fmla="*/ 1 h 356"/>
                      <a:gd name="T82" fmla="*/ 9 w 9"/>
                      <a:gd name="T83" fmla="*/ 1 h 356"/>
                      <a:gd name="T84" fmla="*/ 9 w 9"/>
                      <a:gd name="T85" fmla="*/ 1 h 356"/>
                      <a:gd name="T86" fmla="*/ 9 w 9"/>
                      <a:gd name="T87" fmla="*/ 1 h 356"/>
                      <a:gd name="T88" fmla="*/ 9 w 9"/>
                      <a:gd name="T89" fmla="*/ 1 h 356"/>
                      <a:gd name="T90" fmla="*/ 9 w 9"/>
                      <a:gd name="T91" fmla="*/ 1 h 356"/>
                      <a:gd name="T92" fmla="*/ 9 w 9"/>
                      <a:gd name="T93" fmla="*/ 1 h 356"/>
                      <a:gd name="T94" fmla="*/ 9 w 9"/>
                      <a:gd name="T95" fmla="*/ 1 h 356"/>
                      <a:gd name="T96" fmla="*/ 9 w 9"/>
                      <a:gd name="T97" fmla="*/ 1 h 356"/>
                      <a:gd name="T98" fmla="*/ 9 w 9"/>
                      <a:gd name="T99" fmla="*/ 1 h 356"/>
                      <a:gd name="T100" fmla="*/ 9 w 9"/>
                      <a:gd name="T101" fmla="*/ 1 h 356"/>
                      <a:gd name="T102" fmla="*/ 9 w 9"/>
                      <a:gd name="T103" fmla="*/ 1 h 356"/>
                      <a:gd name="T104" fmla="*/ 9 w 9"/>
                      <a:gd name="T105" fmla="*/ 1 h 356"/>
                      <a:gd name="T106" fmla="*/ 9 w 9"/>
                      <a:gd name="T107" fmla="*/ 1 h 356"/>
                      <a:gd name="T108" fmla="*/ 9 w 9"/>
                      <a:gd name="T109" fmla="*/ 1 h 356"/>
                      <a:gd name="T110" fmla="*/ 9 w 9"/>
                      <a:gd name="T111" fmla="*/ 1 h 356"/>
                      <a:gd name="T112" fmla="*/ 9 w 9"/>
                      <a:gd name="T113" fmla="*/ 1 h 356"/>
                      <a:gd name="T114" fmla="*/ 9 w 9"/>
                      <a:gd name="T115" fmla="*/ 1 h 356"/>
                      <a:gd name="T116" fmla="*/ 9 w 9"/>
                      <a:gd name="T117" fmla="*/ 0 h 356"/>
                      <a:gd name="T118" fmla="*/ 9 w 9"/>
                      <a:gd name="T119" fmla="*/ 1 h 356"/>
                      <a:gd name="T120" fmla="*/ 9 w 9"/>
                      <a:gd name="T121" fmla="*/ 0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" h="356">
                        <a:moveTo>
                          <a:pt x="0" y="21"/>
                        </a:moveTo>
                        <a:cubicBezTo>
                          <a:pt x="0" y="21"/>
                          <a:pt x="0" y="22"/>
                          <a:pt x="0" y="22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49"/>
                          <a:pt x="0" y="349"/>
                          <a:pt x="0" y="349"/>
                        </a:cubicBezTo>
                        <a:cubicBezTo>
                          <a:pt x="0" y="253"/>
                          <a:pt x="0" y="253"/>
                          <a:pt x="0" y="253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0" y="22"/>
                          <a:pt x="0" y="21"/>
                          <a:pt x="0" y="21"/>
                        </a:cubicBezTo>
                        <a:moveTo>
                          <a:pt x="8" y="2"/>
                        </a:moveTo>
                        <a:cubicBezTo>
                          <a:pt x="3" y="7"/>
                          <a:pt x="1" y="14"/>
                          <a:pt x="0" y="21"/>
                        </a:cubicBezTo>
                        <a:cubicBezTo>
                          <a:pt x="0" y="20"/>
                          <a:pt x="0" y="19"/>
                          <a:pt x="1" y="19"/>
                        </a:cubicBezTo>
                        <a:cubicBezTo>
                          <a:pt x="1" y="12"/>
                          <a:pt x="4" y="7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1" name="Freeform 9246">
                    <a:extLst>
                      <a:ext uri="{FF2B5EF4-FFF2-40B4-BE49-F238E27FC236}">
                        <a16:creationId xmlns:a16="http://schemas.microsoft.com/office/drawing/2014/main" id="{6E145D3E-6D36-4836-9864-B654E902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94301" y="3020151"/>
                    <a:ext cx="352425" cy="257175"/>
                  </a:xfrm>
                  <a:custGeom>
                    <a:avLst/>
                    <a:gdLst>
                      <a:gd name="T0" fmla="*/ 0 w 490"/>
                      <a:gd name="T1" fmla="*/ 262 h 358"/>
                      <a:gd name="T2" fmla="*/ 0 w 490"/>
                      <a:gd name="T3" fmla="*/ 358 h 358"/>
                      <a:gd name="T4" fmla="*/ 133 w 490"/>
                      <a:gd name="T5" fmla="*/ 358 h 358"/>
                      <a:gd name="T6" fmla="*/ 158 w 490"/>
                      <a:gd name="T7" fmla="*/ 332 h 358"/>
                      <a:gd name="T8" fmla="*/ 25 w 490"/>
                      <a:gd name="T9" fmla="*/ 332 h 358"/>
                      <a:gd name="T10" fmla="*/ 25 w 490"/>
                      <a:gd name="T11" fmla="*/ 24 h 358"/>
                      <a:gd name="T12" fmla="*/ 466 w 490"/>
                      <a:gd name="T13" fmla="*/ 24 h 358"/>
                      <a:gd name="T14" fmla="*/ 490 w 490"/>
                      <a:gd name="T15" fmla="*/ 0 h 358"/>
                      <a:gd name="T16" fmla="*/ 31 w 490"/>
                      <a:gd name="T17" fmla="*/ 0 h 358"/>
                      <a:gd name="T18" fmla="*/ 21 w 490"/>
                      <a:gd name="T19" fmla="*/ 2 h 358"/>
                      <a:gd name="T20" fmla="*/ 9 w 490"/>
                      <a:gd name="T21" fmla="*/ 9 h 358"/>
                      <a:gd name="T22" fmla="*/ 0 w 490"/>
                      <a:gd name="T23" fmla="*/ 31 h 358"/>
                      <a:gd name="T24" fmla="*/ 0 w 490"/>
                      <a:gd name="T25" fmla="*/ 26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90" h="358">
                        <a:moveTo>
                          <a:pt x="0" y="262"/>
                        </a:moveTo>
                        <a:cubicBezTo>
                          <a:pt x="0" y="358"/>
                          <a:pt x="0" y="358"/>
                          <a:pt x="0" y="358"/>
                        </a:cubicBezTo>
                        <a:cubicBezTo>
                          <a:pt x="133" y="358"/>
                          <a:pt x="133" y="358"/>
                          <a:pt x="133" y="358"/>
                        </a:cubicBezTo>
                        <a:cubicBezTo>
                          <a:pt x="158" y="332"/>
                          <a:pt x="158" y="332"/>
                          <a:pt x="158" y="332"/>
                        </a:cubicBezTo>
                        <a:cubicBezTo>
                          <a:pt x="25" y="332"/>
                          <a:pt x="25" y="332"/>
                          <a:pt x="25" y="332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466" y="24"/>
                          <a:pt x="466" y="24"/>
                          <a:pt x="466" y="24"/>
                        </a:cubicBezTo>
                        <a:cubicBezTo>
                          <a:pt x="490" y="0"/>
                          <a:pt x="490" y="0"/>
                          <a:pt x="49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28" y="0"/>
                          <a:pt x="24" y="1"/>
                          <a:pt x="21" y="2"/>
                        </a:cubicBezTo>
                        <a:cubicBezTo>
                          <a:pt x="17" y="4"/>
                          <a:pt x="13" y="6"/>
                          <a:pt x="9" y="9"/>
                        </a:cubicBezTo>
                        <a:cubicBezTo>
                          <a:pt x="4" y="15"/>
                          <a:pt x="0" y="23"/>
                          <a:pt x="0" y="31"/>
                        </a:cubicBez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2" name="Freeform 9247">
                    <a:extLst>
                      <a:ext uri="{FF2B5EF4-FFF2-40B4-BE49-F238E27FC236}">
                        <a16:creationId xmlns:a16="http://schemas.microsoft.com/office/drawing/2014/main" id="{FC30369E-54FE-40E9-8333-6E8AE32CAA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313351" y="3037613"/>
                    <a:ext cx="412750" cy="220663"/>
                  </a:xfrm>
                  <a:custGeom>
                    <a:avLst/>
                    <a:gdLst>
                      <a:gd name="T0" fmla="*/ 133 w 575"/>
                      <a:gd name="T1" fmla="*/ 308 h 308"/>
                      <a:gd name="T2" fmla="*/ 288 w 575"/>
                      <a:gd name="T3" fmla="*/ 48 h 308"/>
                      <a:gd name="T4" fmla="*/ 308 w 575"/>
                      <a:gd name="T5" fmla="*/ 72 h 308"/>
                      <a:gd name="T6" fmla="*/ 306 w 575"/>
                      <a:gd name="T7" fmla="*/ 76 h 308"/>
                      <a:gd name="T8" fmla="*/ 305 w 575"/>
                      <a:gd name="T9" fmla="*/ 79 h 308"/>
                      <a:gd name="T10" fmla="*/ 302 w 575"/>
                      <a:gd name="T11" fmla="*/ 82 h 308"/>
                      <a:gd name="T12" fmla="*/ 299 w 575"/>
                      <a:gd name="T13" fmla="*/ 84 h 308"/>
                      <a:gd name="T14" fmla="*/ 296 w 575"/>
                      <a:gd name="T15" fmla="*/ 86 h 308"/>
                      <a:gd name="T16" fmla="*/ 292 w 575"/>
                      <a:gd name="T17" fmla="*/ 87 h 308"/>
                      <a:gd name="T18" fmla="*/ 289 w 575"/>
                      <a:gd name="T19" fmla="*/ 88 h 308"/>
                      <a:gd name="T20" fmla="*/ 276 w 575"/>
                      <a:gd name="T21" fmla="*/ 83 h 308"/>
                      <a:gd name="T22" fmla="*/ 398 w 575"/>
                      <a:gd name="T23" fmla="*/ 180 h 308"/>
                      <a:gd name="T24" fmla="*/ 383 w 575"/>
                      <a:gd name="T25" fmla="*/ 198 h 308"/>
                      <a:gd name="T26" fmla="*/ 382 w 575"/>
                      <a:gd name="T27" fmla="*/ 200 h 308"/>
                      <a:gd name="T28" fmla="*/ 380 w 575"/>
                      <a:gd name="T29" fmla="*/ 204 h 308"/>
                      <a:gd name="T30" fmla="*/ 378 w 575"/>
                      <a:gd name="T31" fmla="*/ 208 h 308"/>
                      <a:gd name="T32" fmla="*/ 375 w 575"/>
                      <a:gd name="T33" fmla="*/ 212 h 308"/>
                      <a:gd name="T34" fmla="*/ 372 w 575"/>
                      <a:gd name="T35" fmla="*/ 215 h 308"/>
                      <a:gd name="T36" fmla="*/ 369 w 575"/>
                      <a:gd name="T37" fmla="*/ 219 h 308"/>
                      <a:gd name="T38" fmla="*/ 366 w 575"/>
                      <a:gd name="T39" fmla="*/ 222 h 308"/>
                      <a:gd name="T40" fmla="*/ 363 w 575"/>
                      <a:gd name="T41" fmla="*/ 225 h 308"/>
                      <a:gd name="T42" fmla="*/ 359 w 575"/>
                      <a:gd name="T43" fmla="*/ 227 h 308"/>
                      <a:gd name="T44" fmla="*/ 356 w 575"/>
                      <a:gd name="T45" fmla="*/ 229 h 308"/>
                      <a:gd name="T46" fmla="*/ 352 w 575"/>
                      <a:gd name="T47" fmla="*/ 232 h 308"/>
                      <a:gd name="T48" fmla="*/ 351 w 575"/>
                      <a:gd name="T49" fmla="*/ 232 h 308"/>
                      <a:gd name="T50" fmla="*/ 350 w 575"/>
                      <a:gd name="T51" fmla="*/ 255 h 308"/>
                      <a:gd name="T52" fmla="*/ 350 w 575"/>
                      <a:gd name="T53" fmla="*/ 257 h 308"/>
                      <a:gd name="T54" fmla="*/ 349 w 575"/>
                      <a:gd name="T55" fmla="*/ 257 h 308"/>
                      <a:gd name="T56" fmla="*/ 348 w 575"/>
                      <a:gd name="T57" fmla="*/ 258 h 308"/>
                      <a:gd name="T58" fmla="*/ 347 w 575"/>
                      <a:gd name="T59" fmla="*/ 257 h 308"/>
                      <a:gd name="T60" fmla="*/ 337 w 575"/>
                      <a:gd name="T61" fmla="*/ 253 h 308"/>
                      <a:gd name="T62" fmla="*/ 335 w 575"/>
                      <a:gd name="T63" fmla="*/ 252 h 308"/>
                      <a:gd name="T64" fmla="*/ 332 w 575"/>
                      <a:gd name="T65" fmla="*/ 253 h 308"/>
                      <a:gd name="T66" fmla="*/ 330 w 575"/>
                      <a:gd name="T67" fmla="*/ 253 h 308"/>
                      <a:gd name="T68" fmla="*/ 325 w 575"/>
                      <a:gd name="T69" fmla="*/ 257 h 308"/>
                      <a:gd name="T70" fmla="*/ 322 w 575"/>
                      <a:gd name="T71" fmla="*/ 257 h 308"/>
                      <a:gd name="T72" fmla="*/ 320 w 575"/>
                      <a:gd name="T73" fmla="*/ 257 h 308"/>
                      <a:gd name="T74" fmla="*/ 319 w 575"/>
                      <a:gd name="T75" fmla="*/ 255 h 308"/>
                      <a:gd name="T76" fmla="*/ 314 w 575"/>
                      <a:gd name="T77" fmla="*/ 239 h 308"/>
                      <a:gd name="T78" fmla="*/ 268 w 575"/>
                      <a:gd name="T79" fmla="*/ 240 h 308"/>
                      <a:gd name="T80" fmla="*/ 260 w 575"/>
                      <a:gd name="T81" fmla="*/ 257 h 308"/>
                      <a:gd name="T82" fmla="*/ 249 w 575"/>
                      <a:gd name="T83" fmla="*/ 252 h 308"/>
                      <a:gd name="T84" fmla="*/ 247 w 575"/>
                      <a:gd name="T85" fmla="*/ 252 h 308"/>
                      <a:gd name="T86" fmla="*/ 235 w 575"/>
                      <a:gd name="T87" fmla="*/ 257 h 308"/>
                      <a:gd name="T88" fmla="*/ 234 w 575"/>
                      <a:gd name="T89" fmla="*/ 258 h 308"/>
                      <a:gd name="T90" fmla="*/ 232 w 575"/>
                      <a:gd name="T91" fmla="*/ 248 h 308"/>
                      <a:gd name="T92" fmla="*/ 231 w 575"/>
                      <a:gd name="T93" fmla="*/ 236 h 308"/>
                      <a:gd name="T94" fmla="*/ 227 w 575"/>
                      <a:gd name="T95" fmla="*/ 235 h 308"/>
                      <a:gd name="T96" fmla="*/ 221 w 575"/>
                      <a:gd name="T97" fmla="*/ 232 h 308"/>
                      <a:gd name="T98" fmla="*/ 215 w 575"/>
                      <a:gd name="T99" fmla="*/ 229 h 308"/>
                      <a:gd name="T100" fmla="*/ 213 w 575"/>
                      <a:gd name="T101" fmla="*/ 227 h 308"/>
                      <a:gd name="T102" fmla="*/ 209 w 575"/>
                      <a:gd name="T103" fmla="*/ 224 h 308"/>
                      <a:gd name="T104" fmla="*/ 205 w 575"/>
                      <a:gd name="T105" fmla="*/ 221 h 308"/>
                      <a:gd name="T106" fmla="*/ 202 w 575"/>
                      <a:gd name="T107" fmla="*/ 217 h 308"/>
                      <a:gd name="T108" fmla="*/ 199 w 575"/>
                      <a:gd name="T109" fmla="*/ 215 h 308"/>
                      <a:gd name="T110" fmla="*/ 196 w 575"/>
                      <a:gd name="T111" fmla="*/ 210 h 308"/>
                      <a:gd name="T112" fmla="*/ 194 w 575"/>
                      <a:gd name="T113" fmla="*/ 207 h 308"/>
                      <a:gd name="T114" fmla="*/ 192 w 575"/>
                      <a:gd name="T115" fmla="*/ 204 h 308"/>
                      <a:gd name="T116" fmla="*/ 157 w 575"/>
                      <a:gd name="T117" fmla="*/ 177 h 308"/>
                      <a:gd name="T118" fmla="*/ 209 w 575"/>
                      <a:gd name="T119" fmla="*/ 103 h 308"/>
                      <a:gd name="T120" fmla="*/ 322 w 575"/>
                      <a:gd name="T121" fmla="*/ 104 h 308"/>
                      <a:gd name="T122" fmla="*/ 398 w 575"/>
                      <a:gd name="T123" fmla="*/ 15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5" h="308">
                        <a:moveTo>
                          <a:pt x="44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08"/>
                          <a:pt x="0" y="308"/>
                          <a:pt x="0" y="308"/>
                        </a:cubicBezTo>
                        <a:cubicBezTo>
                          <a:pt x="133" y="308"/>
                          <a:pt x="133" y="308"/>
                          <a:pt x="133" y="308"/>
                        </a:cubicBezTo>
                        <a:cubicBezTo>
                          <a:pt x="575" y="308"/>
                          <a:pt x="575" y="308"/>
                          <a:pt x="575" y="308"/>
                        </a:cubicBezTo>
                        <a:cubicBezTo>
                          <a:pt x="575" y="0"/>
                          <a:pt x="575" y="0"/>
                          <a:pt x="575" y="0"/>
                        </a:cubicBezTo>
                        <a:lnTo>
                          <a:pt x="441" y="0"/>
                        </a:lnTo>
                        <a:close/>
                        <a:moveTo>
                          <a:pt x="288" y="48"/>
                        </a:moveTo>
                        <a:cubicBezTo>
                          <a:pt x="299" y="48"/>
                          <a:pt x="308" y="57"/>
                          <a:pt x="308" y="68"/>
                        </a:cubicBezTo>
                        <a:cubicBezTo>
                          <a:pt x="308" y="69"/>
                          <a:pt x="308" y="69"/>
                          <a:pt x="308" y="70"/>
                        </a:cubicBezTo>
                        <a:cubicBezTo>
                          <a:pt x="308" y="71"/>
                          <a:pt x="308" y="71"/>
                          <a:pt x="308" y="71"/>
                        </a:cubicBezTo>
                        <a:cubicBezTo>
                          <a:pt x="308" y="71"/>
                          <a:pt x="308" y="71"/>
                          <a:pt x="308" y="72"/>
                        </a:cubicBezTo>
                        <a:cubicBezTo>
                          <a:pt x="307" y="73"/>
                          <a:pt x="307" y="73"/>
                          <a:pt x="307" y="73"/>
                        </a:cubicBezTo>
                        <a:cubicBezTo>
                          <a:pt x="307" y="74"/>
                          <a:pt x="307" y="74"/>
                          <a:pt x="307" y="74"/>
                        </a:cubicBezTo>
                        <a:cubicBezTo>
                          <a:pt x="307" y="75"/>
                          <a:pt x="307" y="75"/>
                          <a:pt x="307" y="75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7"/>
                          <a:pt x="306" y="77"/>
                          <a:pt x="306" y="77"/>
                        </a:cubicBezTo>
                        <a:cubicBezTo>
                          <a:pt x="305" y="78"/>
                          <a:pt x="305" y="78"/>
                          <a:pt x="305" y="78"/>
                        </a:cubicBezTo>
                        <a:cubicBezTo>
                          <a:pt x="305" y="79"/>
                          <a:pt x="305" y="79"/>
                          <a:pt x="305" y="79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3" y="81"/>
                          <a:pt x="303" y="81"/>
                          <a:pt x="303" y="81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1" y="83"/>
                          <a:pt x="301" y="83"/>
                          <a:pt x="301" y="83"/>
                        </a:cubicBezTo>
                        <a:cubicBezTo>
                          <a:pt x="300" y="84"/>
                          <a:pt x="300" y="84"/>
                          <a:pt x="300" y="84"/>
                        </a:cubicBezTo>
                        <a:cubicBezTo>
                          <a:pt x="299" y="84"/>
                          <a:pt x="299" y="84"/>
                          <a:pt x="299" y="84"/>
                        </a:cubicBezTo>
                        <a:cubicBezTo>
                          <a:pt x="299" y="85"/>
                          <a:pt x="299" y="85"/>
                          <a:pt x="299" y="85"/>
                        </a:cubicBezTo>
                        <a:cubicBezTo>
                          <a:pt x="298" y="85"/>
                          <a:pt x="298" y="85"/>
                          <a:pt x="298" y="85"/>
                        </a:cubicBezTo>
                        <a:cubicBezTo>
                          <a:pt x="297" y="86"/>
                          <a:pt x="297" y="86"/>
                          <a:pt x="297" y="86"/>
                        </a:cubicBezTo>
                        <a:cubicBezTo>
                          <a:pt x="296" y="86"/>
                          <a:pt x="296" y="86"/>
                          <a:pt x="296" y="86"/>
                        </a:cubicBezTo>
                        <a:cubicBezTo>
                          <a:pt x="295" y="86"/>
                          <a:pt x="295" y="86"/>
                          <a:pt x="295" y="86"/>
                        </a:cubicBezTo>
                        <a:cubicBezTo>
                          <a:pt x="294" y="87"/>
                          <a:pt x="294" y="87"/>
                          <a:pt x="294" y="87"/>
                        </a:cubicBezTo>
                        <a:cubicBezTo>
                          <a:pt x="293" y="87"/>
                          <a:pt x="293" y="87"/>
                          <a:pt x="293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1" y="87"/>
                          <a:pt x="291" y="87"/>
                          <a:pt x="291" y="87"/>
                        </a:cubicBezTo>
                        <a:cubicBezTo>
                          <a:pt x="290" y="88"/>
                          <a:pt x="290" y="88"/>
                          <a:pt x="290" y="88"/>
                        </a:cubicBezTo>
                        <a:cubicBezTo>
                          <a:pt x="289" y="88"/>
                          <a:pt x="289" y="88"/>
                          <a:pt x="289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3" y="88"/>
                          <a:pt x="279" y="86"/>
                          <a:pt x="276" y="83"/>
                        </a:cubicBezTo>
                        <a:cubicBezTo>
                          <a:pt x="272" y="79"/>
                          <a:pt x="269" y="74"/>
                          <a:pt x="269" y="68"/>
                        </a:cubicBezTo>
                        <a:cubicBezTo>
                          <a:pt x="269" y="57"/>
                          <a:pt x="278" y="48"/>
                          <a:pt x="288" y="48"/>
                        </a:cubicBezTo>
                        <a:close/>
                        <a:moveTo>
                          <a:pt x="413" y="161"/>
                        </a:moveTo>
                        <a:cubicBezTo>
                          <a:pt x="411" y="169"/>
                          <a:pt x="405" y="176"/>
                          <a:pt x="398" y="180"/>
                        </a:cubicBezTo>
                        <a:cubicBezTo>
                          <a:pt x="395" y="182"/>
                          <a:pt x="391" y="183"/>
                          <a:pt x="387" y="183"/>
                        </a:cubicBezTo>
                        <a:cubicBezTo>
                          <a:pt x="387" y="183"/>
                          <a:pt x="387" y="183"/>
                          <a:pt x="387" y="183"/>
                        </a:cubicBezTo>
                        <a:cubicBezTo>
                          <a:pt x="386" y="189"/>
                          <a:pt x="385" y="194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2" y="199"/>
                          <a:pt x="382" y="199"/>
                          <a:pt x="382" y="200"/>
                        </a:cubicBezTo>
                        <a:cubicBezTo>
                          <a:pt x="382" y="200"/>
                          <a:pt x="382" y="200"/>
                          <a:pt x="382" y="200"/>
                        </a:cubicBezTo>
                        <a:cubicBezTo>
                          <a:pt x="382" y="201"/>
                          <a:pt x="382" y="201"/>
                          <a:pt x="382" y="201"/>
                        </a:cubicBezTo>
                        <a:cubicBezTo>
                          <a:pt x="381" y="201"/>
                          <a:pt x="381" y="201"/>
                          <a:pt x="381" y="201"/>
                        </a:cubicBezTo>
                        <a:cubicBezTo>
                          <a:pt x="381" y="202"/>
                          <a:pt x="381" y="202"/>
                          <a:pt x="381" y="203"/>
                        </a:cubicBezTo>
                        <a:cubicBezTo>
                          <a:pt x="380" y="203"/>
                          <a:pt x="380" y="204"/>
                          <a:pt x="380" y="204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6"/>
                          <a:pt x="379" y="206"/>
                          <a:pt x="378" y="207"/>
                        </a:cubicBezTo>
                        <a:cubicBezTo>
                          <a:pt x="378" y="208"/>
                          <a:pt x="378" y="208"/>
                          <a:pt x="378" y="208"/>
                        </a:cubicBezTo>
                        <a:cubicBezTo>
                          <a:pt x="377" y="208"/>
                          <a:pt x="377" y="208"/>
                          <a:pt x="377" y="208"/>
                        </a:cubicBezTo>
                        <a:cubicBezTo>
                          <a:pt x="377" y="209"/>
                          <a:pt x="377" y="209"/>
                          <a:pt x="377" y="209"/>
                        </a:cubicBezTo>
                        <a:cubicBezTo>
                          <a:pt x="377" y="210"/>
                          <a:pt x="376" y="210"/>
                          <a:pt x="376" y="211"/>
                        </a:cubicBezTo>
                        <a:cubicBezTo>
                          <a:pt x="376" y="211"/>
                          <a:pt x="375" y="211"/>
                          <a:pt x="375" y="212"/>
                        </a:cubicBezTo>
                        <a:cubicBezTo>
                          <a:pt x="375" y="212"/>
                          <a:pt x="375" y="212"/>
                          <a:pt x="375" y="212"/>
                        </a:cubicBezTo>
                        <a:cubicBezTo>
                          <a:pt x="374" y="213"/>
                          <a:pt x="374" y="213"/>
                          <a:pt x="374" y="213"/>
                        </a:cubicBezTo>
                        <a:cubicBezTo>
                          <a:pt x="374" y="213"/>
                          <a:pt x="373" y="214"/>
                          <a:pt x="373" y="214"/>
                        </a:cubicBezTo>
                        <a:cubicBezTo>
                          <a:pt x="372" y="215"/>
                          <a:pt x="372" y="215"/>
                          <a:pt x="372" y="215"/>
                        </a:cubicBezTo>
                        <a:cubicBezTo>
                          <a:pt x="372" y="216"/>
                          <a:pt x="372" y="216"/>
                          <a:pt x="372" y="216"/>
                        </a:cubicBezTo>
                        <a:cubicBezTo>
                          <a:pt x="372" y="216"/>
                          <a:pt x="371" y="216"/>
                          <a:pt x="371" y="217"/>
                        </a:cubicBezTo>
                        <a:cubicBezTo>
                          <a:pt x="370" y="218"/>
                          <a:pt x="370" y="218"/>
                          <a:pt x="370" y="218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8" y="220"/>
                          <a:pt x="368" y="220"/>
                          <a:pt x="368" y="220"/>
                        </a:cubicBezTo>
                        <a:cubicBezTo>
                          <a:pt x="368" y="220"/>
                          <a:pt x="367" y="221"/>
                          <a:pt x="367" y="221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5" y="223"/>
                          <a:pt x="365" y="223"/>
                          <a:pt x="364" y="223"/>
                        </a:cubicBezTo>
                        <a:cubicBezTo>
                          <a:pt x="364" y="224"/>
                          <a:pt x="364" y="224"/>
                          <a:pt x="364" y="224"/>
                        </a:cubicBezTo>
                        <a:cubicBezTo>
                          <a:pt x="363" y="225"/>
                          <a:pt x="363" y="225"/>
                          <a:pt x="363" y="225"/>
                        </a:cubicBezTo>
                        <a:cubicBezTo>
                          <a:pt x="362" y="225"/>
                          <a:pt x="362" y="225"/>
                          <a:pt x="362" y="225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0" y="226"/>
                          <a:pt x="360" y="227"/>
                          <a:pt x="359" y="227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8" y="228"/>
                          <a:pt x="358" y="228"/>
                          <a:pt x="358" y="228"/>
                        </a:cubicBezTo>
                        <a:cubicBezTo>
                          <a:pt x="357" y="229"/>
                          <a:pt x="357" y="229"/>
                          <a:pt x="356" y="229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4" y="230"/>
                          <a:pt x="354" y="231"/>
                          <a:pt x="353" y="231"/>
                        </a:cubicBezTo>
                        <a:cubicBezTo>
                          <a:pt x="353" y="231"/>
                          <a:pt x="353" y="231"/>
                          <a:pt x="352" y="232"/>
                        </a:cubicBezTo>
                        <a:cubicBezTo>
                          <a:pt x="352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0" y="233"/>
                          <a:pt x="350" y="233"/>
                          <a:pt x="350" y="233"/>
                        </a:cubicBezTo>
                        <a:cubicBezTo>
                          <a:pt x="349" y="233"/>
                          <a:pt x="349" y="233"/>
                          <a:pt x="349" y="233"/>
                        </a:cubicBezTo>
                        <a:cubicBezTo>
                          <a:pt x="350" y="254"/>
                          <a:pt x="350" y="254"/>
                          <a:pt x="350" y="254"/>
                        </a:cubicBezTo>
                        <a:cubicBezTo>
                          <a:pt x="350" y="255"/>
                          <a:pt x="350" y="255"/>
                          <a:pt x="350" y="255"/>
                        </a:cubicBezTo>
                        <a:cubicBezTo>
                          <a:pt x="350" y="255"/>
                          <a:pt x="350" y="256"/>
                          <a:pt x="350" y="256"/>
                        </a:cubicBezTo>
                        <a:cubicBezTo>
                          <a:pt x="350" y="256"/>
                          <a:pt x="350" y="256"/>
                          <a:pt x="350" y="256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7"/>
                          <a:pt x="348" y="257"/>
                          <a:pt x="348" y="257"/>
                        </a:cubicBezTo>
                        <a:cubicBezTo>
                          <a:pt x="347" y="257"/>
                          <a:pt x="347" y="257"/>
                          <a:pt x="347" y="257"/>
                        </a:cubicBezTo>
                        <a:cubicBezTo>
                          <a:pt x="346" y="257"/>
                          <a:pt x="346" y="257"/>
                          <a:pt x="346" y="257"/>
                        </a:cubicBezTo>
                        <a:cubicBezTo>
                          <a:pt x="338" y="253"/>
                          <a:pt x="338" y="253"/>
                          <a:pt x="338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4" y="252"/>
                          <a:pt x="334" y="252"/>
                          <a:pt x="334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0" y="253"/>
                          <a:pt x="330" y="253"/>
                          <a:pt x="330" y="253"/>
                        </a:cubicBezTo>
                        <a:cubicBezTo>
                          <a:pt x="330" y="254"/>
                          <a:pt x="330" y="254"/>
                          <a:pt x="330" y="254"/>
                        </a:cubicBezTo>
                        <a:cubicBezTo>
                          <a:pt x="326" y="256"/>
                          <a:pt x="326" y="256"/>
                          <a:pt x="326" y="256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4" y="257"/>
                          <a:pt x="324" y="257"/>
                          <a:pt x="324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0" y="257"/>
                          <a:pt x="320" y="257"/>
                          <a:pt x="320" y="257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19" y="255"/>
                          <a:pt x="319" y="255"/>
                          <a:pt x="319" y="255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5" y="240"/>
                          <a:pt x="315" y="240"/>
                          <a:pt x="315" y="240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40"/>
                          <a:pt x="268" y="240"/>
                          <a:pt x="268" y="240"/>
                        </a:cubicBezTo>
                        <a:cubicBezTo>
                          <a:pt x="263" y="255"/>
                          <a:pt x="263" y="255"/>
                          <a:pt x="263" y="255"/>
                        </a:cubicBezTo>
                        <a:cubicBezTo>
                          <a:pt x="263" y="256"/>
                          <a:pt x="262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59" y="257"/>
                          <a:pt x="258" y="257"/>
                          <a:pt x="258" y="257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2" y="253"/>
                          <a:pt x="250" y="252"/>
                          <a:pt x="249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6" y="252"/>
                          <a:pt x="245" y="253"/>
                          <a:pt x="244" y="253"/>
                        </a:cubicBezTo>
                        <a:cubicBezTo>
                          <a:pt x="236" y="257"/>
                          <a:pt x="236" y="257"/>
                          <a:pt x="236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3" y="258"/>
                          <a:pt x="232" y="256"/>
                          <a:pt x="232" y="254"/>
                        </a:cubicBezTo>
                        <a:cubicBezTo>
                          <a:pt x="232" y="248"/>
                          <a:pt x="232" y="248"/>
                          <a:pt x="232" y="248"/>
                        </a:cubicBezTo>
                        <a:cubicBezTo>
                          <a:pt x="233" y="248"/>
                          <a:pt x="233" y="248"/>
                          <a:pt x="233" y="248"/>
                        </a:cubicBezTo>
                        <a:cubicBezTo>
                          <a:pt x="234" y="237"/>
                          <a:pt x="234" y="237"/>
                          <a:pt x="234" y="237"/>
                        </a:cubicBezTo>
                        <a:cubicBezTo>
                          <a:pt x="233" y="237"/>
                          <a:pt x="232" y="236"/>
                          <a:pt x="231" y="236"/>
                        </a:cubicBezTo>
                        <a:cubicBezTo>
                          <a:pt x="231" y="236"/>
                          <a:pt x="231" y="236"/>
                          <a:pt x="231" y="236"/>
                        </a:cubicBezTo>
                        <a:cubicBezTo>
                          <a:pt x="230" y="236"/>
                          <a:pt x="230" y="236"/>
                          <a:pt x="230" y="236"/>
                        </a:cubicBezTo>
                        <a:cubicBezTo>
                          <a:pt x="229" y="236"/>
                          <a:pt x="228" y="235"/>
                          <a:pt x="228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6" y="234"/>
                          <a:pt x="225" y="234"/>
                          <a:pt x="225" y="234"/>
                        </a:cubicBezTo>
                        <a:cubicBezTo>
                          <a:pt x="224" y="234"/>
                          <a:pt x="224" y="234"/>
                          <a:pt x="224" y="234"/>
                        </a:cubicBezTo>
                        <a:cubicBezTo>
                          <a:pt x="224" y="233"/>
                          <a:pt x="224" y="233"/>
                          <a:pt x="224" y="233"/>
                        </a:cubicBezTo>
                        <a:cubicBezTo>
                          <a:pt x="223" y="233"/>
                          <a:pt x="222" y="233"/>
                          <a:pt x="221" y="232"/>
                        </a:cubicBezTo>
                        <a:cubicBezTo>
                          <a:pt x="221" y="232"/>
                          <a:pt x="221" y="232"/>
                          <a:pt x="221" y="232"/>
                        </a:cubicBezTo>
                        <a:cubicBezTo>
                          <a:pt x="220" y="232"/>
                          <a:pt x="219" y="231"/>
                          <a:pt x="218" y="231"/>
                        </a:cubicBezTo>
                        <a:cubicBezTo>
                          <a:pt x="217" y="230"/>
                          <a:pt x="217" y="230"/>
                          <a:pt x="217" y="230"/>
                        </a:cubicBezTo>
                        <a:cubicBezTo>
                          <a:pt x="217" y="230"/>
                          <a:pt x="216" y="229"/>
                          <a:pt x="215" y="229"/>
                        </a:cubicBezTo>
                        <a:cubicBezTo>
                          <a:pt x="214" y="228"/>
                          <a:pt x="214" y="228"/>
                          <a:pt x="214" y="228"/>
                        </a:cubicBezTo>
                        <a:cubicBezTo>
                          <a:pt x="213" y="228"/>
                          <a:pt x="213" y="228"/>
                          <a:pt x="213" y="228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2" y="227"/>
                          <a:pt x="212" y="227"/>
                          <a:pt x="211" y="226"/>
                        </a:cubicBezTo>
                        <a:cubicBezTo>
                          <a:pt x="211" y="226"/>
                          <a:pt x="211" y="226"/>
                          <a:pt x="211" y="226"/>
                        </a:cubicBezTo>
                        <a:cubicBezTo>
                          <a:pt x="211" y="226"/>
                          <a:pt x="210" y="225"/>
                          <a:pt x="210" y="225"/>
                        </a:cubicBezTo>
                        <a:cubicBezTo>
                          <a:pt x="209" y="224"/>
                          <a:pt x="209" y="224"/>
                          <a:pt x="209" y="224"/>
                        </a:cubicBezTo>
                        <a:cubicBezTo>
                          <a:pt x="208" y="224"/>
                          <a:pt x="208" y="224"/>
                          <a:pt x="208" y="224"/>
                        </a:cubicBezTo>
                        <a:cubicBezTo>
                          <a:pt x="208" y="223"/>
                          <a:pt x="207" y="223"/>
                          <a:pt x="207" y="223"/>
                        </a:cubicBezTo>
                        <a:cubicBezTo>
                          <a:pt x="206" y="222"/>
                          <a:pt x="206" y="222"/>
                          <a:pt x="206" y="222"/>
                        </a:cubicBezTo>
                        <a:cubicBezTo>
                          <a:pt x="206" y="222"/>
                          <a:pt x="205" y="221"/>
                          <a:pt x="205" y="221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3" y="219"/>
                          <a:pt x="203" y="219"/>
                          <a:pt x="202" y="218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1" y="217"/>
                          <a:pt x="201" y="217"/>
                          <a:pt x="201" y="217"/>
                        </a:cubicBezTo>
                        <a:cubicBezTo>
                          <a:pt x="200" y="216"/>
                          <a:pt x="200" y="216"/>
                          <a:pt x="199" y="215"/>
                        </a:cubicBezTo>
                        <a:cubicBezTo>
                          <a:pt x="199" y="215"/>
                          <a:pt x="199" y="215"/>
                          <a:pt x="199" y="215"/>
                        </a:cubicBezTo>
                        <a:cubicBezTo>
                          <a:pt x="199" y="214"/>
                          <a:pt x="199" y="214"/>
                          <a:pt x="198" y="214"/>
                        </a:cubicBezTo>
                        <a:cubicBezTo>
                          <a:pt x="198" y="213"/>
                          <a:pt x="198" y="213"/>
                          <a:pt x="197" y="212"/>
                        </a:cubicBezTo>
                        <a:cubicBezTo>
                          <a:pt x="197" y="212"/>
                          <a:pt x="197" y="212"/>
                          <a:pt x="197" y="212"/>
                        </a:cubicBezTo>
                        <a:cubicBezTo>
                          <a:pt x="197" y="211"/>
                          <a:pt x="196" y="211"/>
                          <a:pt x="196" y="210"/>
                        </a:cubicBezTo>
                        <a:cubicBezTo>
                          <a:pt x="196" y="210"/>
                          <a:pt x="196" y="210"/>
                          <a:pt x="196" y="210"/>
                        </a:cubicBezTo>
                        <a:cubicBezTo>
                          <a:pt x="195" y="209"/>
                          <a:pt x="195" y="209"/>
                          <a:pt x="195" y="209"/>
                        </a:cubicBezTo>
                        <a:cubicBezTo>
                          <a:pt x="195" y="208"/>
                          <a:pt x="194" y="208"/>
                          <a:pt x="194" y="207"/>
                        </a:cubicBezTo>
                        <a:cubicBezTo>
                          <a:pt x="194" y="207"/>
                          <a:pt x="194" y="207"/>
                          <a:pt x="194" y="207"/>
                        </a:cubicBezTo>
                        <a:cubicBezTo>
                          <a:pt x="193" y="206"/>
                          <a:pt x="193" y="206"/>
                          <a:pt x="193" y="206"/>
                        </a:cubicBezTo>
                        <a:cubicBezTo>
                          <a:pt x="193" y="205"/>
                          <a:pt x="193" y="205"/>
                          <a:pt x="193" y="205"/>
                        </a:cubicBezTo>
                        <a:cubicBezTo>
                          <a:pt x="193" y="205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78" y="206"/>
                          <a:pt x="178" y="206"/>
                          <a:pt x="178" y="206"/>
                        </a:cubicBezTo>
                        <a:cubicBezTo>
                          <a:pt x="168" y="207"/>
                          <a:pt x="160" y="200"/>
                          <a:pt x="159" y="190"/>
                        </a:cubicBezTo>
                        <a:cubicBezTo>
                          <a:pt x="157" y="177"/>
                          <a:pt x="157" y="177"/>
                          <a:pt x="157" y="177"/>
                        </a:cubicBezTo>
                        <a:cubicBezTo>
                          <a:pt x="156" y="167"/>
                          <a:pt x="164" y="160"/>
                          <a:pt x="173" y="161"/>
                        </a:cubicBezTo>
                        <a:cubicBezTo>
                          <a:pt x="185" y="163"/>
                          <a:pt x="185" y="163"/>
                          <a:pt x="185" y="163"/>
                        </a:cubicBezTo>
                        <a:cubicBezTo>
                          <a:pt x="187" y="142"/>
                          <a:pt x="199" y="124"/>
                          <a:pt x="216" y="113"/>
                        </a:cubicBezTo>
                        <a:cubicBezTo>
                          <a:pt x="213" y="111"/>
                          <a:pt x="210" y="107"/>
                          <a:pt x="209" y="103"/>
                        </a:cubicBezTo>
                        <a:cubicBezTo>
                          <a:pt x="206" y="89"/>
                          <a:pt x="206" y="89"/>
                          <a:pt x="206" y="89"/>
                        </a:cubicBezTo>
                        <a:cubicBezTo>
                          <a:pt x="204" y="81"/>
                          <a:pt x="208" y="78"/>
                          <a:pt x="215" y="82"/>
                        </a:cubicBezTo>
                        <a:cubicBezTo>
                          <a:pt x="253" y="104"/>
                          <a:pt x="253" y="104"/>
                          <a:pt x="253" y="104"/>
                        </a:cubicBezTo>
                        <a:cubicBezTo>
                          <a:pt x="322" y="104"/>
                          <a:pt x="322" y="104"/>
                          <a:pt x="322" y="104"/>
                        </a:cubicBezTo>
                        <a:cubicBezTo>
                          <a:pt x="327" y="104"/>
                          <a:pt x="331" y="104"/>
                          <a:pt x="336" y="105"/>
                        </a:cubicBezTo>
                        <a:cubicBezTo>
                          <a:pt x="365" y="112"/>
                          <a:pt x="387" y="138"/>
                          <a:pt x="388" y="169"/>
                        </a:cubicBezTo>
                        <a:cubicBezTo>
                          <a:pt x="389" y="169"/>
                          <a:pt x="390" y="168"/>
                          <a:pt x="391" y="168"/>
                        </a:cubicBezTo>
                        <a:cubicBezTo>
                          <a:pt x="395" y="165"/>
                          <a:pt x="397" y="161"/>
                          <a:pt x="398" y="158"/>
                        </a:cubicBezTo>
                        <a:cubicBezTo>
                          <a:pt x="399" y="154"/>
                          <a:pt x="403" y="151"/>
                          <a:pt x="407" y="152"/>
                        </a:cubicBezTo>
                        <a:cubicBezTo>
                          <a:pt x="411" y="153"/>
                          <a:pt x="413" y="157"/>
                          <a:pt x="413" y="1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3" name="Freeform 9248">
                    <a:extLst>
                      <a:ext uri="{FF2B5EF4-FFF2-40B4-BE49-F238E27FC236}">
                        <a16:creationId xmlns:a16="http://schemas.microsoft.com/office/drawing/2014/main" id="{AE2131E5-1CD4-4B12-892C-2EFD84856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277326"/>
                    <a:ext cx="450850" cy="61913"/>
                  </a:xfrm>
                  <a:custGeom>
                    <a:avLst/>
                    <a:gdLst>
                      <a:gd name="T0" fmla="*/ 133 w 625"/>
                      <a:gd name="T1" fmla="*/ 0 h 87"/>
                      <a:gd name="T2" fmla="*/ 0 w 625"/>
                      <a:gd name="T3" fmla="*/ 0 h 87"/>
                      <a:gd name="T4" fmla="*/ 0 w 625"/>
                      <a:gd name="T5" fmla="*/ 7 h 87"/>
                      <a:gd name="T6" fmla="*/ 0 w 625"/>
                      <a:gd name="T7" fmla="*/ 7 h 87"/>
                      <a:gd name="T8" fmla="*/ 0 w 625"/>
                      <a:gd name="T9" fmla="*/ 7 h 87"/>
                      <a:gd name="T10" fmla="*/ 0 w 625"/>
                      <a:gd name="T11" fmla="*/ 52 h 87"/>
                      <a:gd name="T12" fmla="*/ 0 w 625"/>
                      <a:gd name="T13" fmla="*/ 56 h 87"/>
                      <a:gd name="T14" fmla="*/ 31 w 625"/>
                      <a:gd name="T15" fmla="*/ 87 h 87"/>
                      <a:gd name="T16" fmla="*/ 245 w 625"/>
                      <a:gd name="T17" fmla="*/ 87 h 87"/>
                      <a:gd name="T18" fmla="*/ 380 w 625"/>
                      <a:gd name="T19" fmla="*/ 87 h 87"/>
                      <a:gd name="T20" fmla="*/ 594 w 625"/>
                      <a:gd name="T21" fmla="*/ 87 h 87"/>
                      <a:gd name="T22" fmla="*/ 625 w 625"/>
                      <a:gd name="T23" fmla="*/ 56 h 87"/>
                      <a:gd name="T24" fmla="*/ 625 w 625"/>
                      <a:gd name="T25" fmla="*/ 52 h 87"/>
                      <a:gd name="T26" fmla="*/ 625 w 625"/>
                      <a:gd name="T27" fmla="*/ 7 h 87"/>
                      <a:gd name="T28" fmla="*/ 625 w 625"/>
                      <a:gd name="T29" fmla="*/ 0 h 87"/>
                      <a:gd name="T30" fmla="*/ 133 w 625"/>
                      <a:gd name="T31" fmla="*/ 0 h 87"/>
                      <a:gd name="T32" fmla="*/ 313 w 625"/>
                      <a:gd name="T33" fmla="*/ 55 h 87"/>
                      <a:gd name="T34" fmla="*/ 305 w 625"/>
                      <a:gd name="T35" fmla="*/ 52 h 87"/>
                      <a:gd name="T36" fmla="*/ 301 w 625"/>
                      <a:gd name="T37" fmla="*/ 44 h 87"/>
                      <a:gd name="T38" fmla="*/ 312 w 625"/>
                      <a:gd name="T39" fmla="*/ 32 h 87"/>
                      <a:gd name="T40" fmla="*/ 324 w 625"/>
                      <a:gd name="T41" fmla="*/ 43 h 87"/>
                      <a:gd name="T42" fmla="*/ 320 w 625"/>
                      <a:gd name="T43" fmla="*/ 52 h 87"/>
                      <a:gd name="T44" fmla="*/ 313 w 625"/>
                      <a:gd name="T45" fmla="*/ 55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25" h="87">
                        <a:moveTo>
                          <a:pt x="13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73"/>
                          <a:pt x="14" y="87"/>
                          <a:pt x="31" y="87"/>
                        </a:cubicBezTo>
                        <a:cubicBezTo>
                          <a:pt x="245" y="87"/>
                          <a:pt x="245" y="87"/>
                          <a:pt x="245" y="87"/>
                        </a:cubicBezTo>
                        <a:cubicBezTo>
                          <a:pt x="380" y="87"/>
                          <a:pt x="380" y="87"/>
                          <a:pt x="380" y="87"/>
                        </a:cubicBezTo>
                        <a:cubicBezTo>
                          <a:pt x="594" y="87"/>
                          <a:pt x="594" y="87"/>
                          <a:pt x="594" y="87"/>
                        </a:cubicBezTo>
                        <a:cubicBezTo>
                          <a:pt x="611" y="87"/>
                          <a:pt x="625" y="73"/>
                          <a:pt x="625" y="56"/>
                        </a:cubicBezTo>
                        <a:cubicBezTo>
                          <a:pt x="625" y="52"/>
                          <a:pt x="625" y="52"/>
                          <a:pt x="625" y="52"/>
                        </a:cubicBezTo>
                        <a:cubicBezTo>
                          <a:pt x="625" y="7"/>
                          <a:pt x="625" y="7"/>
                          <a:pt x="625" y="7"/>
                        </a:cubicBezTo>
                        <a:cubicBezTo>
                          <a:pt x="625" y="0"/>
                          <a:pt x="625" y="0"/>
                          <a:pt x="625" y="0"/>
                        </a:cubicBezTo>
                        <a:lnTo>
                          <a:pt x="133" y="0"/>
                        </a:lnTo>
                        <a:close/>
                        <a:moveTo>
                          <a:pt x="313" y="55"/>
                        </a:moveTo>
                        <a:cubicBezTo>
                          <a:pt x="310" y="55"/>
                          <a:pt x="307" y="54"/>
                          <a:pt x="305" y="52"/>
                        </a:cubicBezTo>
                        <a:cubicBezTo>
                          <a:pt x="303" y="50"/>
                          <a:pt x="301" y="47"/>
                          <a:pt x="301" y="44"/>
                        </a:cubicBezTo>
                        <a:cubicBezTo>
                          <a:pt x="301" y="37"/>
                          <a:pt x="306" y="32"/>
                          <a:pt x="312" y="32"/>
                        </a:cubicBezTo>
                        <a:cubicBezTo>
                          <a:pt x="319" y="32"/>
                          <a:pt x="324" y="37"/>
                          <a:pt x="324" y="43"/>
                        </a:cubicBezTo>
                        <a:cubicBezTo>
                          <a:pt x="324" y="47"/>
                          <a:pt x="322" y="50"/>
                          <a:pt x="320" y="52"/>
                        </a:cubicBezTo>
                        <a:cubicBezTo>
                          <a:pt x="318" y="54"/>
                          <a:pt x="315" y="55"/>
                          <a:pt x="313" y="55"/>
                        </a:cubicBez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4" name="Freeform 9249">
                    <a:extLst>
                      <a:ext uri="{FF2B5EF4-FFF2-40B4-BE49-F238E27FC236}">
                        <a16:creationId xmlns:a16="http://schemas.microsoft.com/office/drawing/2014/main" id="{1942808C-F9B0-4B13-BB71-650E4B74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1789" y="3301138"/>
                    <a:ext cx="15875" cy="15875"/>
                  </a:xfrm>
                  <a:custGeom>
                    <a:avLst/>
                    <a:gdLst>
                      <a:gd name="T0" fmla="*/ 19 w 23"/>
                      <a:gd name="T1" fmla="*/ 20 h 23"/>
                      <a:gd name="T2" fmla="*/ 23 w 23"/>
                      <a:gd name="T3" fmla="*/ 11 h 23"/>
                      <a:gd name="T4" fmla="*/ 11 w 23"/>
                      <a:gd name="T5" fmla="*/ 0 h 23"/>
                      <a:gd name="T6" fmla="*/ 0 w 23"/>
                      <a:gd name="T7" fmla="*/ 12 h 23"/>
                      <a:gd name="T8" fmla="*/ 4 w 23"/>
                      <a:gd name="T9" fmla="*/ 20 h 23"/>
                      <a:gd name="T10" fmla="*/ 12 w 23"/>
                      <a:gd name="T11" fmla="*/ 23 h 23"/>
                      <a:gd name="T12" fmla="*/ 19 w 23"/>
                      <a:gd name="T1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23">
                        <a:moveTo>
                          <a:pt x="19" y="20"/>
                        </a:moveTo>
                        <a:cubicBezTo>
                          <a:pt x="21" y="18"/>
                          <a:pt x="23" y="15"/>
                          <a:pt x="23" y="11"/>
                        </a:cubicBezTo>
                        <a:cubicBezTo>
                          <a:pt x="23" y="5"/>
                          <a:pt x="18" y="0"/>
                          <a:pt x="11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5"/>
                          <a:pt x="2" y="18"/>
                          <a:pt x="4" y="20"/>
                        </a:cubicBezTo>
                        <a:cubicBezTo>
                          <a:pt x="6" y="22"/>
                          <a:pt x="9" y="23"/>
                          <a:pt x="12" y="23"/>
                        </a:cubicBezTo>
                        <a:cubicBezTo>
                          <a:pt x="14" y="23"/>
                          <a:pt x="17" y="22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95" name="Freeform 9250">
                    <a:extLst>
                      <a:ext uri="{FF2B5EF4-FFF2-40B4-BE49-F238E27FC236}">
                        <a16:creationId xmlns:a16="http://schemas.microsoft.com/office/drawing/2014/main" id="{F9E03111-118B-4925-8DBF-575053896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4476" y="3339238"/>
                    <a:ext cx="192088" cy="65088"/>
                  </a:xfrm>
                  <a:custGeom>
                    <a:avLst/>
                    <a:gdLst>
                      <a:gd name="T0" fmla="*/ 98 w 121"/>
                      <a:gd name="T1" fmla="*/ 31 h 41"/>
                      <a:gd name="T2" fmla="*/ 91 w 121"/>
                      <a:gd name="T3" fmla="*/ 0 h 41"/>
                      <a:gd name="T4" fmla="*/ 92 w 121"/>
                      <a:gd name="T5" fmla="*/ 4 h 41"/>
                      <a:gd name="T6" fmla="*/ 29 w 121"/>
                      <a:gd name="T7" fmla="*/ 4 h 41"/>
                      <a:gd name="T8" fmla="*/ 22 w 121"/>
                      <a:gd name="T9" fmla="*/ 31 h 41"/>
                      <a:gd name="T10" fmla="*/ 0 w 121"/>
                      <a:gd name="T11" fmla="*/ 31 h 41"/>
                      <a:gd name="T12" fmla="*/ 0 w 121"/>
                      <a:gd name="T13" fmla="*/ 41 h 41"/>
                      <a:gd name="T14" fmla="*/ 121 w 121"/>
                      <a:gd name="T15" fmla="*/ 41 h 41"/>
                      <a:gd name="T16" fmla="*/ 121 w 121"/>
                      <a:gd name="T17" fmla="*/ 31 h 41"/>
                      <a:gd name="T18" fmla="*/ 98 w 121"/>
                      <a:gd name="T19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1" h="41">
                        <a:moveTo>
                          <a:pt x="98" y="31"/>
                        </a:moveTo>
                        <a:lnTo>
                          <a:pt x="91" y="0"/>
                        </a:lnTo>
                        <a:lnTo>
                          <a:pt x="92" y="4"/>
                        </a:lnTo>
                        <a:lnTo>
                          <a:pt x="29" y="4"/>
                        </a:lnTo>
                        <a:lnTo>
                          <a:pt x="22" y="31"/>
                        </a:lnTo>
                        <a:lnTo>
                          <a:pt x="0" y="31"/>
                        </a:lnTo>
                        <a:lnTo>
                          <a:pt x="0" y="41"/>
                        </a:lnTo>
                        <a:lnTo>
                          <a:pt x="121" y="41"/>
                        </a:lnTo>
                        <a:lnTo>
                          <a:pt x="121" y="31"/>
                        </a:lnTo>
                        <a:lnTo>
                          <a:pt x="98" y="31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B7A0EDE4-CE36-4142-889D-32F8634E2A13}"/>
                    </a:ext>
                  </a:extLst>
                </p:cNvPr>
                <p:cNvGrpSpPr/>
                <p:nvPr/>
              </p:nvGrpSpPr>
              <p:grpSpPr>
                <a:xfrm>
                  <a:off x="4403838" y="3057856"/>
                  <a:ext cx="231776" cy="189041"/>
                  <a:chOff x="4392725" y="3857377"/>
                  <a:chExt cx="254001" cy="207168"/>
                </a:xfrm>
              </p:grpSpPr>
              <p:sp>
                <p:nvSpPr>
                  <p:cNvPr id="277" name="Rectangle 15112">
                    <a:extLst>
                      <a:ext uri="{FF2B5EF4-FFF2-40B4-BE49-F238E27FC236}">
                        <a16:creationId xmlns:a16="http://schemas.microsoft.com/office/drawing/2014/main" id="{7F9BF3EC-ED8F-4E5C-8568-4593595B56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928815"/>
                    <a:ext cx="71438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8" name="Freeform 15113">
                    <a:extLst>
                      <a:ext uri="{FF2B5EF4-FFF2-40B4-BE49-F238E27FC236}">
                        <a16:creationId xmlns:a16="http://schemas.microsoft.com/office/drawing/2014/main" id="{1E2068BB-0EB5-4971-8FA4-F84B8FD0DE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5" y="3892302"/>
                    <a:ext cx="144463" cy="19050"/>
                  </a:xfrm>
                  <a:custGeom>
                    <a:avLst/>
                    <a:gdLst>
                      <a:gd name="T0" fmla="*/ 91 w 91"/>
                      <a:gd name="T1" fmla="*/ 0 h 12"/>
                      <a:gd name="T2" fmla="*/ 0 w 91"/>
                      <a:gd name="T3" fmla="*/ 1 h 12"/>
                      <a:gd name="T4" fmla="*/ 0 w 91"/>
                      <a:gd name="T5" fmla="*/ 12 h 12"/>
                      <a:gd name="T6" fmla="*/ 91 w 91"/>
                      <a:gd name="T7" fmla="*/ 12 h 12"/>
                      <a:gd name="T8" fmla="*/ 91 w 91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12">
                        <a:moveTo>
                          <a:pt x="91" y="0"/>
                        </a:moveTo>
                        <a:lnTo>
                          <a:pt x="0" y="1"/>
                        </a:lnTo>
                        <a:lnTo>
                          <a:pt x="0" y="12"/>
                        </a:lnTo>
                        <a:lnTo>
                          <a:pt x="91" y="12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9" name="Rectangle 15114">
                    <a:extLst>
                      <a:ext uri="{FF2B5EF4-FFF2-40B4-BE49-F238E27FC236}">
                        <a16:creationId xmlns:a16="http://schemas.microsoft.com/office/drawing/2014/main" id="{09ED053C-2DCB-4978-AA66-8E10A8B057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857377"/>
                    <a:ext cx="144463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0" name="Rectangle 15115">
                    <a:extLst>
                      <a:ext uri="{FF2B5EF4-FFF2-40B4-BE49-F238E27FC236}">
                        <a16:creationId xmlns:a16="http://schemas.microsoft.com/office/drawing/2014/main" id="{C9CA1719-E3AA-4507-985A-34FAE790A0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928815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2" name="Rectangle 15116">
                    <a:extLst>
                      <a:ext uri="{FF2B5EF4-FFF2-40B4-BE49-F238E27FC236}">
                        <a16:creationId xmlns:a16="http://schemas.microsoft.com/office/drawing/2014/main" id="{39319A02-2D7B-46CB-AD07-EC95043A1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92302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4" name="Rectangle 15117">
                    <a:extLst>
                      <a:ext uri="{FF2B5EF4-FFF2-40B4-BE49-F238E27FC236}">
                        <a16:creationId xmlns:a16="http://schemas.microsoft.com/office/drawing/2014/main" id="{90D239E8-F8AE-4BA3-941F-3081C03F0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57377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5" name="Rectangle 15118">
                    <a:extLst>
                      <a:ext uri="{FF2B5EF4-FFF2-40B4-BE49-F238E27FC236}">
                        <a16:creationId xmlns:a16="http://schemas.microsoft.com/office/drawing/2014/main" id="{36EC42E2-CA43-4132-8C08-E6556ED8A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4047082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6" name="Rectangle 15120">
                    <a:extLst>
                      <a:ext uri="{FF2B5EF4-FFF2-40B4-BE49-F238E27FC236}">
                        <a16:creationId xmlns:a16="http://schemas.microsoft.com/office/drawing/2014/main" id="{79419B3A-1F09-45B5-A985-1C9EAE4105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1" y="4010570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87" name="Freeform 15121">
                    <a:extLst>
                      <a:ext uri="{FF2B5EF4-FFF2-40B4-BE49-F238E27FC236}">
                        <a16:creationId xmlns:a16="http://schemas.microsoft.com/office/drawing/2014/main" id="{BAFB5116-E675-488B-85FB-F4F00EFB74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6" y="4016920"/>
                    <a:ext cx="144463" cy="4763"/>
                  </a:xfrm>
                  <a:custGeom>
                    <a:avLst/>
                    <a:gdLst>
                      <a:gd name="T0" fmla="*/ 0 w 91"/>
                      <a:gd name="T1" fmla="*/ 3 h 3"/>
                      <a:gd name="T2" fmla="*/ 91 w 91"/>
                      <a:gd name="T3" fmla="*/ 3 h 3"/>
                      <a:gd name="T4" fmla="*/ 91 w 91"/>
                      <a:gd name="T5" fmla="*/ 0 h 3"/>
                      <a:gd name="T6" fmla="*/ 0 w 91"/>
                      <a:gd name="T7" fmla="*/ 1 h 3"/>
                      <a:gd name="T8" fmla="*/ 0 w 9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">
                        <a:moveTo>
                          <a:pt x="0" y="3"/>
                        </a:moveTo>
                        <a:lnTo>
                          <a:pt x="91" y="3"/>
                        </a:lnTo>
                        <a:lnTo>
                          <a:pt x="9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15EC52F-8DB0-4D52-83D0-6F8E2DEDF56B}"/>
                  </a:ext>
                </a:extLst>
              </p:cNvPr>
              <p:cNvGrpSpPr/>
              <p:nvPr/>
            </p:nvGrpSpPr>
            <p:grpSpPr>
              <a:xfrm>
                <a:off x="7048644" y="2813418"/>
                <a:ext cx="2049030" cy="924382"/>
                <a:chOff x="3793401" y="4352991"/>
                <a:chExt cx="5116513" cy="2308225"/>
              </a:xfrm>
            </p:grpSpPr>
            <p:sp>
              <p:nvSpPr>
                <p:cNvPr id="230" name="Freeform 5">
                  <a:extLst>
                    <a:ext uri="{FF2B5EF4-FFF2-40B4-BE49-F238E27FC236}">
                      <a16:creationId xmlns:a16="http://schemas.microsoft.com/office/drawing/2014/main" id="{9D5FCF2F-3FBA-48F2-817D-9FB4EEE57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401" y="4352991"/>
                  <a:ext cx="5116513" cy="163513"/>
                </a:xfrm>
                <a:custGeom>
                  <a:avLst/>
                  <a:gdLst>
                    <a:gd name="T0" fmla="*/ 16 w 592"/>
                    <a:gd name="T1" fmla="*/ 0 h 19"/>
                    <a:gd name="T2" fmla="*/ 0 w 592"/>
                    <a:gd name="T3" fmla="*/ 18 h 19"/>
                    <a:gd name="T4" fmla="*/ 0 w 592"/>
                    <a:gd name="T5" fmla="*/ 19 h 19"/>
                    <a:gd name="T6" fmla="*/ 592 w 592"/>
                    <a:gd name="T7" fmla="*/ 19 h 19"/>
                    <a:gd name="T8" fmla="*/ 592 w 592"/>
                    <a:gd name="T9" fmla="*/ 18 h 19"/>
                    <a:gd name="T10" fmla="*/ 576 w 592"/>
                    <a:gd name="T11" fmla="*/ 0 h 19"/>
                    <a:gd name="T12" fmla="*/ 16 w 59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2" h="19">
                      <a:moveTo>
                        <a:pt x="16" y="0"/>
                      </a:move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592" y="19"/>
                        <a:pt x="592" y="19"/>
                        <a:pt x="592" y="19"/>
                      </a:cubicBezTo>
                      <a:cubicBezTo>
                        <a:pt x="592" y="18"/>
                        <a:pt x="592" y="18"/>
                        <a:pt x="592" y="18"/>
                      </a:cubicBezTo>
                      <a:cubicBezTo>
                        <a:pt x="592" y="8"/>
                        <a:pt x="585" y="0"/>
                        <a:pt x="57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1" name="Rectangle 6">
                  <a:extLst>
                    <a:ext uri="{FF2B5EF4-FFF2-40B4-BE49-F238E27FC236}">
                      <a16:creationId xmlns:a16="http://schemas.microsoft.com/office/drawing/2014/main" id="{DBB044D4-DE8B-46B6-8B66-34630498B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3401" y="4516503"/>
                  <a:ext cx="5116513" cy="603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2" name="Freeform 7">
                  <a:extLst>
                    <a:ext uri="{FF2B5EF4-FFF2-40B4-BE49-F238E27FC236}">
                      <a16:creationId xmlns:a16="http://schemas.microsoft.com/office/drawing/2014/main" id="{69033417-909A-4311-BFDF-DA39D4E59A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3401" y="4576828"/>
                  <a:ext cx="5116513" cy="2084388"/>
                </a:xfrm>
                <a:custGeom>
                  <a:avLst/>
                  <a:gdLst>
                    <a:gd name="T0" fmla="*/ 592 w 592"/>
                    <a:gd name="T1" fmla="*/ 223 h 241"/>
                    <a:gd name="T2" fmla="*/ 79 w 592"/>
                    <a:gd name="T3" fmla="*/ 178 h 241"/>
                    <a:gd name="T4" fmla="*/ 79 w 592"/>
                    <a:gd name="T5" fmla="*/ 178 h 241"/>
                    <a:gd name="T6" fmla="*/ 107 w 592"/>
                    <a:gd name="T7" fmla="*/ 157 h 241"/>
                    <a:gd name="T8" fmla="*/ 163 w 592"/>
                    <a:gd name="T9" fmla="*/ 213 h 241"/>
                    <a:gd name="T10" fmla="*/ 190 w 592"/>
                    <a:gd name="T11" fmla="*/ 122 h 241"/>
                    <a:gd name="T12" fmla="*/ 176 w 592"/>
                    <a:gd name="T13" fmla="*/ 178 h 241"/>
                    <a:gd name="T14" fmla="*/ 176 w 592"/>
                    <a:gd name="T15" fmla="*/ 178 h 241"/>
                    <a:gd name="T16" fmla="*/ 205 w 592"/>
                    <a:gd name="T17" fmla="*/ 157 h 241"/>
                    <a:gd name="T18" fmla="*/ 288 w 592"/>
                    <a:gd name="T19" fmla="*/ 157 h 241"/>
                    <a:gd name="T20" fmla="*/ 337 w 592"/>
                    <a:gd name="T21" fmla="*/ 122 h 241"/>
                    <a:gd name="T22" fmla="*/ 353 w 592"/>
                    <a:gd name="T23" fmla="*/ 122 h 241"/>
                    <a:gd name="T24" fmla="*/ 353 w 592"/>
                    <a:gd name="T25" fmla="*/ 122 h 241"/>
                    <a:gd name="T26" fmla="*/ 402 w 592"/>
                    <a:gd name="T27" fmla="*/ 157 h 241"/>
                    <a:gd name="T28" fmla="*/ 463 w 592"/>
                    <a:gd name="T29" fmla="*/ 213 h 241"/>
                    <a:gd name="T30" fmla="*/ 485 w 592"/>
                    <a:gd name="T31" fmla="*/ 122 h 241"/>
                    <a:gd name="T32" fmla="*/ 479 w 592"/>
                    <a:gd name="T33" fmla="*/ 178 h 241"/>
                    <a:gd name="T34" fmla="*/ 479 w 592"/>
                    <a:gd name="T35" fmla="*/ 178 h 241"/>
                    <a:gd name="T36" fmla="*/ 496 w 592"/>
                    <a:gd name="T37" fmla="*/ 157 h 241"/>
                    <a:gd name="T38" fmla="*/ 563 w 592"/>
                    <a:gd name="T39" fmla="*/ 213 h 241"/>
                    <a:gd name="T40" fmla="*/ 563 w 592"/>
                    <a:gd name="T41" fmla="*/ 10 h 241"/>
                    <a:gd name="T42" fmla="*/ 529 w 592"/>
                    <a:gd name="T43" fmla="*/ 66 h 241"/>
                    <a:gd name="T44" fmla="*/ 529 w 592"/>
                    <a:gd name="T45" fmla="*/ 66 h 241"/>
                    <a:gd name="T46" fmla="*/ 479 w 592"/>
                    <a:gd name="T47" fmla="*/ 45 h 241"/>
                    <a:gd name="T48" fmla="*/ 513 w 592"/>
                    <a:gd name="T49" fmla="*/ 101 h 241"/>
                    <a:gd name="T50" fmla="*/ 463 w 592"/>
                    <a:gd name="T51" fmla="*/ 10 h 241"/>
                    <a:gd name="T52" fmla="*/ 429 w 592"/>
                    <a:gd name="T53" fmla="*/ 66 h 241"/>
                    <a:gd name="T54" fmla="*/ 429 w 592"/>
                    <a:gd name="T55" fmla="*/ 66 h 241"/>
                    <a:gd name="T56" fmla="*/ 379 w 592"/>
                    <a:gd name="T57" fmla="*/ 45 h 241"/>
                    <a:gd name="T58" fmla="*/ 413 w 592"/>
                    <a:gd name="T59" fmla="*/ 101 h 241"/>
                    <a:gd name="T60" fmla="*/ 363 w 592"/>
                    <a:gd name="T61" fmla="*/ 10 h 241"/>
                    <a:gd name="T62" fmla="*/ 329 w 592"/>
                    <a:gd name="T63" fmla="*/ 66 h 241"/>
                    <a:gd name="T64" fmla="*/ 329 w 592"/>
                    <a:gd name="T65" fmla="*/ 66 h 241"/>
                    <a:gd name="T66" fmla="*/ 279 w 592"/>
                    <a:gd name="T67" fmla="*/ 45 h 241"/>
                    <a:gd name="T68" fmla="*/ 313 w 592"/>
                    <a:gd name="T69" fmla="*/ 101 h 241"/>
                    <a:gd name="T70" fmla="*/ 263 w 592"/>
                    <a:gd name="T71" fmla="*/ 10 h 241"/>
                    <a:gd name="T72" fmla="*/ 229 w 592"/>
                    <a:gd name="T73" fmla="*/ 66 h 241"/>
                    <a:gd name="T74" fmla="*/ 229 w 592"/>
                    <a:gd name="T75" fmla="*/ 66 h 241"/>
                    <a:gd name="T76" fmla="*/ 179 w 592"/>
                    <a:gd name="T77" fmla="*/ 45 h 241"/>
                    <a:gd name="T78" fmla="*/ 213 w 592"/>
                    <a:gd name="T79" fmla="*/ 101 h 241"/>
                    <a:gd name="T80" fmla="*/ 163 w 592"/>
                    <a:gd name="T81" fmla="*/ 10 h 241"/>
                    <a:gd name="T82" fmla="*/ 129 w 592"/>
                    <a:gd name="T83" fmla="*/ 66 h 241"/>
                    <a:gd name="T84" fmla="*/ 129 w 592"/>
                    <a:gd name="T85" fmla="*/ 66 h 241"/>
                    <a:gd name="T86" fmla="*/ 79 w 592"/>
                    <a:gd name="T87" fmla="*/ 45 h 241"/>
                    <a:gd name="T88" fmla="*/ 113 w 592"/>
                    <a:gd name="T89" fmla="*/ 101 h 241"/>
                    <a:gd name="T90" fmla="*/ 63 w 592"/>
                    <a:gd name="T91" fmla="*/ 10 h 241"/>
                    <a:gd name="T92" fmla="*/ 29 w 592"/>
                    <a:gd name="T93" fmla="*/ 66 h 241"/>
                    <a:gd name="T94" fmla="*/ 29 w 592"/>
                    <a:gd name="T95" fmla="*/ 66 h 241"/>
                    <a:gd name="T96" fmla="*/ 29 w 592"/>
                    <a:gd name="T97" fmla="*/ 157 h 241"/>
                    <a:gd name="T98" fmla="*/ 63 w 592"/>
                    <a:gd name="T99" fmla="*/ 213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2" h="241">
                      <a:moveTo>
                        <a:pt x="0" y="223"/>
                      </a:moveTo>
                      <a:cubicBezTo>
                        <a:pt x="0" y="233"/>
                        <a:pt x="7" y="241"/>
                        <a:pt x="16" y="241"/>
                      </a:cubicBezTo>
                      <a:cubicBezTo>
                        <a:pt x="576" y="241"/>
                        <a:pt x="576" y="241"/>
                        <a:pt x="576" y="241"/>
                      </a:cubicBezTo>
                      <a:cubicBezTo>
                        <a:pt x="585" y="241"/>
                        <a:pt x="592" y="233"/>
                        <a:pt x="592" y="223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moveTo>
                        <a:pt x="79" y="178"/>
                      </a:moveTo>
                      <a:cubicBezTo>
                        <a:pt x="113" y="178"/>
                        <a:pt x="113" y="178"/>
                        <a:pt x="113" y="178"/>
                      </a:cubicBezTo>
                      <a:cubicBezTo>
                        <a:pt x="113" y="213"/>
                        <a:pt x="113" y="213"/>
                        <a:pt x="113" y="213"/>
                      </a:cubicBezTo>
                      <a:cubicBezTo>
                        <a:pt x="79" y="213"/>
                        <a:pt x="79" y="213"/>
                        <a:pt x="79" y="213"/>
                      </a:cubicBezTo>
                      <a:lnTo>
                        <a:pt x="79" y="178"/>
                      </a:lnTo>
                      <a:close/>
                      <a:moveTo>
                        <a:pt x="107" y="122"/>
                      </a:moveTo>
                      <a:cubicBezTo>
                        <a:pt x="140" y="122"/>
                        <a:pt x="140" y="122"/>
                        <a:pt x="140" y="122"/>
                      </a:cubicBezTo>
                      <a:cubicBezTo>
                        <a:pt x="140" y="157"/>
                        <a:pt x="140" y="157"/>
                        <a:pt x="140" y="157"/>
                      </a:cubicBezTo>
                      <a:cubicBezTo>
                        <a:pt x="107" y="157"/>
                        <a:pt x="107" y="157"/>
                        <a:pt x="107" y="157"/>
                      </a:cubicBezTo>
                      <a:lnTo>
                        <a:pt x="107" y="122"/>
                      </a:lnTo>
                      <a:close/>
                      <a:moveTo>
                        <a:pt x="129" y="178"/>
                      </a:move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3" y="213"/>
                        <a:pt x="163" y="213"/>
                        <a:pt x="163" y="213"/>
                      </a:cubicBezTo>
                      <a:cubicBezTo>
                        <a:pt x="129" y="213"/>
                        <a:pt x="129" y="213"/>
                        <a:pt x="129" y="213"/>
                      </a:cubicBezTo>
                      <a:lnTo>
                        <a:pt x="129" y="178"/>
                      </a:lnTo>
                      <a:close/>
                      <a:moveTo>
                        <a:pt x="156" y="122"/>
                      </a:moveTo>
                      <a:cubicBezTo>
                        <a:pt x="190" y="122"/>
                        <a:pt x="190" y="122"/>
                        <a:pt x="190" y="122"/>
                      </a:cubicBezTo>
                      <a:cubicBezTo>
                        <a:pt x="190" y="157"/>
                        <a:pt x="190" y="157"/>
                        <a:pt x="190" y="157"/>
                      </a:cubicBezTo>
                      <a:cubicBezTo>
                        <a:pt x="156" y="157"/>
                        <a:pt x="156" y="157"/>
                        <a:pt x="156" y="157"/>
                      </a:cubicBezTo>
                      <a:lnTo>
                        <a:pt x="156" y="122"/>
                      </a:lnTo>
                      <a:close/>
                      <a:moveTo>
                        <a:pt x="176" y="178"/>
                      </a:moveTo>
                      <a:cubicBezTo>
                        <a:pt x="413" y="178"/>
                        <a:pt x="413" y="178"/>
                        <a:pt x="413" y="178"/>
                      </a:cubicBezTo>
                      <a:cubicBezTo>
                        <a:pt x="413" y="213"/>
                        <a:pt x="413" y="213"/>
                        <a:pt x="413" y="213"/>
                      </a:cubicBezTo>
                      <a:cubicBezTo>
                        <a:pt x="176" y="213"/>
                        <a:pt x="176" y="213"/>
                        <a:pt x="176" y="213"/>
                      </a:cubicBezTo>
                      <a:lnTo>
                        <a:pt x="176" y="178"/>
                      </a:lnTo>
                      <a:close/>
                      <a:moveTo>
                        <a:pt x="205" y="122"/>
                      </a:moveTo>
                      <a:cubicBezTo>
                        <a:pt x="239" y="122"/>
                        <a:pt x="239" y="122"/>
                        <a:pt x="239" y="122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cubicBezTo>
                        <a:pt x="205" y="157"/>
                        <a:pt x="205" y="157"/>
                        <a:pt x="205" y="157"/>
                      </a:cubicBezTo>
                      <a:lnTo>
                        <a:pt x="205" y="122"/>
                      </a:lnTo>
                      <a:close/>
                      <a:moveTo>
                        <a:pt x="255" y="122"/>
                      </a:moveTo>
                      <a:cubicBezTo>
                        <a:pt x="288" y="122"/>
                        <a:pt x="288" y="122"/>
                        <a:pt x="288" y="122"/>
                      </a:cubicBezTo>
                      <a:cubicBezTo>
                        <a:pt x="288" y="157"/>
                        <a:pt x="288" y="157"/>
                        <a:pt x="288" y="157"/>
                      </a:cubicBezTo>
                      <a:cubicBezTo>
                        <a:pt x="255" y="157"/>
                        <a:pt x="255" y="157"/>
                        <a:pt x="255" y="157"/>
                      </a:cubicBezTo>
                      <a:lnTo>
                        <a:pt x="255" y="122"/>
                      </a:lnTo>
                      <a:close/>
                      <a:moveTo>
                        <a:pt x="304" y="122"/>
                      </a:moveTo>
                      <a:cubicBezTo>
                        <a:pt x="337" y="122"/>
                        <a:pt x="337" y="122"/>
                        <a:pt x="337" y="122"/>
                      </a:cubicBezTo>
                      <a:cubicBezTo>
                        <a:pt x="337" y="157"/>
                        <a:pt x="337" y="157"/>
                        <a:pt x="337" y="157"/>
                      </a:cubicBezTo>
                      <a:cubicBezTo>
                        <a:pt x="304" y="157"/>
                        <a:pt x="304" y="157"/>
                        <a:pt x="304" y="157"/>
                      </a:cubicBezTo>
                      <a:lnTo>
                        <a:pt x="304" y="122"/>
                      </a:lnTo>
                      <a:close/>
                      <a:moveTo>
                        <a:pt x="353" y="122"/>
                      </a:moveTo>
                      <a:cubicBezTo>
                        <a:pt x="386" y="122"/>
                        <a:pt x="386" y="122"/>
                        <a:pt x="386" y="122"/>
                      </a:cubicBezTo>
                      <a:cubicBezTo>
                        <a:pt x="386" y="157"/>
                        <a:pt x="386" y="157"/>
                        <a:pt x="386" y="157"/>
                      </a:cubicBezTo>
                      <a:cubicBezTo>
                        <a:pt x="353" y="157"/>
                        <a:pt x="353" y="157"/>
                        <a:pt x="353" y="157"/>
                      </a:cubicBezTo>
                      <a:lnTo>
                        <a:pt x="353" y="122"/>
                      </a:lnTo>
                      <a:close/>
                      <a:moveTo>
                        <a:pt x="402" y="122"/>
                      </a:moveTo>
                      <a:cubicBezTo>
                        <a:pt x="436" y="122"/>
                        <a:pt x="436" y="122"/>
                        <a:pt x="436" y="122"/>
                      </a:cubicBezTo>
                      <a:cubicBezTo>
                        <a:pt x="436" y="157"/>
                        <a:pt x="436" y="157"/>
                        <a:pt x="436" y="157"/>
                      </a:cubicBezTo>
                      <a:cubicBezTo>
                        <a:pt x="402" y="157"/>
                        <a:pt x="402" y="157"/>
                        <a:pt x="402" y="157"/>
                      </a:cubicBezTo>
                      <a:lnTo>
                        <a:pt x="402" y="122"/>
                      </a:lnTo>
                      <a:close/>
                      <a:moveTo>
                        <a:pt x="429" y="178"/>
                      </a:moveTo>
                      <a:cubicBezTo>
                        <a:pt x="463" y="178"/>
                        <a:pt x="463" y="178"/>
                        <a:pt x="463" y="178"/>
                      </a:cubicBezTo>
                      <a:cubicBezTo>
                        <a:pt x="463" y="213"/>
                        <a:pt x="463" y="213"/>
                        <a:pt x="463" y="213"/>
                      </a:cubicBezTo>
                      <a:cubicBezTo>
                        <a:pt x="429" y="213"/>
                        <a:pt x="429" y="213"/>
                        <a:pt x="429" y="213"/>
                      </a:cubicBezTo>
                      <a:lnTo>
                        <a:pt x="429" y="178"/>
                      </a:lnTo>
                      <a:close/>
                      <a:moveTo>
                        <a:pt x="451" y="122"/>
                      </a:moveTo>
                      <a:cubicBezTo>
                        <a:pt x="485" y="122"/>
                        <a:pt x="485" y="122"/>
                        <a:pt x="485" y="122"/>
                      </a:cubicBezTo>
                      <a:cubicBezTo>
                        <a:pt x="485" y="157"/>
                        <a:pt x="485" y="157"/>
                        <a:pt x="485" y="157"/>
                      </a:cubicBezTo>
                      <a:cubicBezTo>
                        <a:pt x="451" y="157"/>
                        <a:pt x="451" y="157"/>
                        <a:pt x="451" y="157"/>
                      </a:cubicBezTo>
                      <a:lnTo>
                        <a:pt x="451" y="122"/>
                      </a:lnTo>
                      <a:close/>
                      <a:moveTo>
                        <a:pt x="479" y="178"/>
                      </a:moveTo>
                      <a:cubicBezTo>
                        <a:pt x="513" y="178"/>
                        <a:pt x="513" y="178"/>
                        <a:pt x="513" y="178"/>
                      </a:cubicBezTo>
                      <a:cubicBezTo>
                        <a:pt x="513" y="213"/>
                        <a:pt x="513" y="213"/>
                        <a:pt x="513" y="213"/>
                      </a:cubicBezTo>
                      <a:cubicBezTo>
                        <a:pt x="479" y="213"/>
                        <a:pt x="479" y="213"/>
                        <a:pt x="479" y="213"/>
                      </a:cubicBezTo>
                      <a:lnTo>
                        <a:pt x="479" y="178"/>
                      </a:lnTo>
                      <a:close/>
                      <a:moveTo>
                        <a:pt x="496" y="122"/>
                      </a:moveTo>
                      <a:cubicBezTo>
                        <a:pt x="563" y="122"/>
                        <a:pt x="563" y="122"/>
                        <a:pt x="563" y="122"/>
                      </a:cubicBezTo>
                      <a:cubicBezTo>
                        <a:pt x="563" y="157"/>
                        <a:pt x="563" y="157"/>
                        <a:pt x="563" y="157"/>
                      </a:cubicBezTo>
                      <a:cubicBezTo>
                        <a:pt x="496" y="157"/>
                        <a:pt x="496" y="157"/>
                        <a:pt x="496" y="157"/>
                      </a:cubicBezTo>
                      <a:lnTo>
                        <a:pt x="496" y="122"/>
                      </a:lnTo>
                      <a:close/>
                      <a:moveTo>
                        <a:pt x="529" y="178"/>
                      </a:moveTo>
                      <a:cubicBezTo>
                        <a:pt x="563" y="178"/>
                        <a:pt x="563" y="178"/>
                        <a:pt x="563" y="178"/>
                      </a:cubicBezTo>
                      <a:cubicBezTo>
                        <a:pt x="563" y="213"/>
                        <a:pt x="563" y="213"/>
                        <a:pt x="563" y="213"/>
                      </a:cubicBezTo>
                      <a:cubicBezTo>
                        <a:pt x="529" y="213"/>
                        <a:pt x="529" y="213"/>
                        <a:pt x="529" y="213"/>
                      </a:cubicBezTo>
                      <a:lnTo>
                        <a:pt x="529" y="178"/>
                      </a:lnTo>
                      <a:close/>
                      <a:moveTo>
                        <a:pt x="529" y="10"/>
                      </a:moveTo>
                      <a:cubicBezTo>
                        <a:pt x="563" y="10"/>
                        <a:pt x="563" y="10"/>
                        <a:pt x="563" y="10"/>
                      </a:cubicBezTo>
                      <a:cubicBezTo>
                        <a:pt x="563" y="45"/>
                        <a:pt x="563" y="45"/>
                        <a:pt x="563" y="45"/>
                      </a:cubicBezTo>
                      <a:cubicBezTo>
                        <a:pt x="529" y="45"/>
                        <a:pt x="529" y="45"/>
                        <a:pt x="529" y="45"/>
                      </a:cubicBezTo>
                      <a:lnTo>
                        <a:pt x="529" y="10"/>
                      </a:lnTo>
                      <a:close/>
                      <a:moveTo>
                        <a:pt x="529" y="66"/>
                      </a:moveTo>
                      <a:cubicBezTo>
                        <a:pt x="563" y="66"/>
                        <a:pt x="563" y="66"/>
                        <a:pt x="563" y="66"/>
                      </a:cubicBezTo>
                      <a:cubicBezTo>
                        <a:pt x="563" y="101"/>
                        <a:pt x="563" y="101"/>
                        <a:pt x="563" y="101"/>
                      </a:cubicBezTo>
                      <a:cubicBezTo>
                        <a:pt x="529" y="101"/>
                        <a:pt x="529" y="101"/>
                        <a:pt x="529" y="101"/>
                      </a:cubicBezTo>
                      <a:lnTo>
                        <a:pt x="529" y="66"/>
                      </a:lnTo>
                      <a:close/>
                      <a:moveTo>
                        <a:pt x="479" y="10"/>
                      </a:moveTo>
                      <a:cubicBezTo>
                        <a:pt x="513" y="10"/>
                        <a:pt x="513" y="10"/>
                        <a:pt x="513" y="10"/>
                      </a:cubicBezTo>
                      <a:cubicBezTo>
                        <a:pt x="513" y="45"/>
                        <a:pt x="513" y="45"/>
                        <a:pt x="513" y="45"/>
                      </a:cubicBezTo>
                      <a:cubicBezTo>
                        <a:pt x="479" y="45"/>
                        <a:pt x="479" y="45"/>
                        <a:pt x="479" y="45"/>
                      </a:cubicBezTo>
                      <a:lnTo>
                        <a:pt x="479" y="10"/>
                      </a:lnTo>
                      <a:close/>
                      <a:moveTo>
                        <a:pt x="479" y="66"/>
                      </a:moveTo>
                      <a:cubicBezTo>
                        <a:pt x="513" y="66"/>
                        <a:pt x="513" y="66"/>
                        <a:pt x="513" y="66"/>
                      </a:cubicBezTo>
                      <a:cubicBezTo>
                        <a:pt x="513" y="101"/>
                        <a:pt x="513" y="101"/>
                        <a:pt x="513" y="101"/>
                      </a:cubicBezTo>
                      <a:cubicBezTo>
                        <a:pt x="479" y="101"/>
                        <a:pt x="479" y="101"/>
                        <a:pt x="479" y="101"/>
                      </a:cubicBezTo>
                      <a:lnTo>
                        <a:pt x="479" y="66"/>
                      </a:lnTo>
                      <a:close/>
                      <a:moveTo>
                        <a:pt x="429" y="10"/>
                      </a:moveTo>
                      <a:cubicBezTo>
                        <a:pt x="463" y="10"/>
                        <a:pt x="463" y="10"/>
                        <a:pt x="463" y="10"/>
                      </a:cubicBezTo>
                      <a:cubicBezTo>
                        <a:pt x="463" y="45"/>
                        <a:pt x="463" y="45"/>
                        <a:pt x="463" y="45"/>
                      </a:cubicBezTo>
                      <a:cubicBezTo>
                        <a:pt x="429" y="45"/>
                        <a:pt x="429" y="45"/>
                        <a:pt x="429" y="45"/>
                      </a:cubicBezTo>
                      <a:lnTo>
                        <a:pt x="429" y="10"/>
                      </a:lnTo>
                      <a:close/>
                      <a:moveTo>
                        <a:pt x="429" y="66"/>
                      </a:moveTo>
                      <a:cubicBezTo>
                        <a:pt x="463" y="66"/>
                        <a:pt x="463" y="66"/>
                        <a:pt x="463" y="66"/>
                      </a:cubicBezTo>
                      <a:cubicBezTo>
                        <a:pt x="463" y="101"/>
                        <a:pt x="463" y="101"/>
                        <a:pt x="463" y="101"/>
                      </a:cubicBezTo>
                      <a:cubicBezTo>
                        <a:pt x="429" y="101"/>
                        <a:pt x="429" y="101"/>
                        <a:pt x="429" y="101"/>
                      </a:cubicBezTo>
                      <a:lnTo>
                        <a:pt x="429" y="66"/>
                      </a:lnTo>
                      <a:close/>
                      <a:moveTo>
                        <a:pt x="379" y="10"/>
                      </a:moveTo>
                      <a:cubicBezTo>
                        <a:pt x="413" y="10"/>
                        <a:pt x="413" y="10"/>
                        <a:pt x="413" y="10"/>
                      </a:cubicBezTo>
                      <a:cubicBezTo>
                        <a:pt x="413" y="45"/>
                        <a:pt x="413" y="45"/>
                        <a:pt x="413" y="45"/>
                      </a:cubicBezTo>
                      <a:cubicBezTo>
                        <a:pt x="379" y="45"/>
                        <a:pt x="379" y="45"/>
                        <a:pt x="379" y="45"/>
                      </a:cubicBezTo>
                      <a:lnTo>
                        <a:pt x="379" y="10"/>
                      </a:lnTo>
                      <a:close/>
                      <a:moveTo>
                        <a:pt x="379" y="66"/>
                      </a:moveTo>
                      <a:cubicBezTo>
                        <a:pt x="413" y="66"/>
                        <a:pt x="413" y="66"/>
                        <a:pt x="413" y="66"/>
                      </a:cubicBezTo>
                      <a:cubicBezTo>
                        <a:pt x="413" y="101"/>
                        <a:pt x="413" y="101"/>
                        <a:pt x="413" y="101"/>
                      </a:cubicBezTo>
                      <a:cubicBezTo>
                        <a:pt x="379" y="101"/>
                        <a:pt x="379" y="101"/>
                        <a:pt x="379" y="101"/>
                      </a:cubicBezTo>
                      <a:lnTo>
                        <a:pt x="379" y="66"/>
                      </a:lnTo>
                      <a:close/>
                      <a:moveTo>
                        <a:pt x="329" y="10"/>
                      </a:moveTo>
                      <a:cubicBezTo>
                        <a:pt x="363" y="10"/>
                        <a:pt x="363" y="10"/>
                        <a:pt x="363" y="10"/>
                      </a:cubicBezTo>
                      <a:cubicBezTo>
                        <a:pt x="363" y="45"/>
                        <a:pt x="363" y="45"/>
                        <a:pt x="363" y="45"/>
                      </a:cubicBezTo>
                      <a:cubicBezTo>
                        <a:pt x="329" y="45"/>
                        <a:pt x="329" y="45"/>
                        <a:pt x="329" y="45"/>
                      </a:cubicBezTo>
                      <a:lnTo>
                        <a:pt x="329" y="10"/>
                      </a:lnTo>
                      <a:close/>
                      <a:moveTo>
                        <a:pt x="329" y="66"/>
                      </a:moveTo>
                      <a:cubicBezTo>
                        <a:pt x="363" y="66"/>
                        <a:pt x="363" y="66"/>
                        <a:pt x="363" y="66"/>
                      </a:cubicBezTo>
                      <a:cubicBezTo>
                        <a:pt x="363" y="101"/>
                        <a:pt x="363" y="101"/>
                        <a:pt x="363" y="101"/>
                      </a:cubicBezTo>
                      <a:cubicBezTo>
                        <a:pt x="329" y="101"/>
                        <a:pt x="329" y="101"/>
                        <a:pt x="329" y="101"/>
                      </a:cubicBezTo>
                      <a:lnTo>
                        <a:pt x="329" y="66"/>
                      </a:lnTo>
                      <a:close/>
                      <a:moveTo>
                        <a:pt x="279" y="10"/>
                      </a:moveTo>
                      <a:cubicBezTo>
                        <a:pt x="313" y="10"/>
                        <a:pt x="313" y="10"/>
                        <a:pt x="313" y="10"/>
                      </a:cubicBezTo>
                      <a:cubicBezTo>
                        <a:pt x="313" y="45"/>
                        <a:pt x="313" y="45"/>
                        <a:pt x="313" y="45"/>
                      </a:cubicBezTo>
                      <a:cubicBezTo>
                        <a:pt x="279" y="45"/>
                        <a:pt x="279" y="45"/>
                        <a:pt x="279" y="45"/>
                      </a:cubicBezTo>
                      <a:lnTo>
                        <a:pt x="279" y="10"/>
                      </a:lnTo>
                      <a:close/>
                      <a:moveTo>
                        <a:pt x="279" y="66"/>
                      </a:moveTo>
                      <a:cubicBezTo>
                        <a:pt x="313" y="66"/>
                        <a:pt x="313" y="66"/>
                        <a:pt x="313" y="66"/>
                      </a:cubicBezTo>
                      <a:cubicBezTo>
                        <a:pt x="313" y="101"/>
                        <a:pt x="313" y="101"/>
                        <a:pt x="313" y="101"/>
                      </a:cubicBezTo>
                      <a:cubicBezTo>
                        <a:pt x="279" y="101"/>
                        <a:pt x="279" y="101"/>
                        <a:pt x="279" y="101"/>
                      </a:cubicBezTo>
                      <a:lnTo>
                        <a:pt x="279" y="66"/>
                      </a:lnTo>
                      <a:close/>
                      <a:moveTo>
                        <a:pt x="229" y="10"/>
                      </a:moveTo>
                      <a:cubicBezTo>
                        <a:pt x="263" y="10"/>
                        <a:pt x="263" y="10"/>
                        <a:pt x="263" y="10"/>
                      </a:cubicBezTo>
                      <a:cubicBezTo>
                        <a:pt x="263" y="45"/>
                        <a:pt x="263" y="45"/>
                        <a:pt x="263" y="45"/>
                      </a:cubicBezTo>
                      <a:cubicBezTo>
                        <a:pt x="229" y="45"/>
                        <a:pt x="229" y="45"/>
                        <a:pt x="229" y="45"/>
                      </a:cubicBezTo>
                      <a:lnTo>
                        <a:pt x="229" y="10"/>
                      </a:lnTo>
                      <a:close/>
                      <a:moveTo>
                        <a:pt x="229" y="66"/>
                      </a:moveTo>
                      <a:cubicBezTo>
                        <a:pt x="263" y="66"/>
                        <a:pt x="263" y="66"/>
                        <a:pt x="263" y="66"/>
                      </a:cubicBezTo>
                      <a:cubicBezTo>
                        <a:pt x="263" y="101"/>
                        <a:pt x="263" y="101"/>
                        <a:pt x="263" y="101"/>
                      </a:cubicBezTo>
                      <a:cubicBezTo>
                        <a:pt x="229" y="101"/>
                        <a:pt x="229" y="101"/>
                        <a:pt x="229" y="101"/>
                      </a:cubicBezTo>
                      <a:lnTo>
                        <a:pt x="229" y="66"/>
                      </a:lnTo>
                      <a:close/>
                      <a:moveTo>
                        <a:pt x="179" y="10"/>
                      </a:moveTo>
                      <a:cubicBezTo>
                        <a:pt x="213" y="10"/>
                        <a:pt x="213" y="10"/>
                        <a:pt x="213" y="10"/>
                      </a:cubicBezTo>
                      <a:cubicBezTo>
                        <a:pt x="213" y="45"/>
                        <a:pt x="213" y="45"/>
                        <a:pt x="213" y="45"/>
                      </a:cubicBezTo>
                      <a:cubicBezTo>
                        <a:pt x="179" y="45"/>
                        <a:pt x="179" y="45"/>
                        <a:pt x="179" y="45"/>
                      </a:cubicBezTo>
                      <a:lnTo>
                        <a:pt x="179" y="10"/>
                      </a:lnTo>
                      <a:close/>
                      <a:moveTo>
                        <a:pt x="179" y="66"/>
                      </a:moveTo>
                      <a:cubicBezTo>
                        <a:pt x="213" y="66"/>
                        <a:pt x="213" y="66"/>
                        <a:pt x="213" y="66"/>
                      </a:cubicBezTo>
                      <a:cubicBezTo>
                        <a:pt x="213" y="101"/>
                        <a:pt x="213" y="101"/>
                        <a:pt x="213" y="101"/>
                      </a:cubicBezTo>
                      <a:cubicBezTo>
                        <a:pt x="179" y="101"/>
                        <a:pt x="179" y="101"/>
                        <a:pt x="179" y="101"/>
                      </a:cubicBezTo>
                      <a:lnTo>
                        <a:pt x="179" y="66"/>
                      </a:lnTo>
                      <a:close/>
                      <a:moveTo>
                        <a:pt x="129" y="10"/>
                      </a:moveTo>
                      <a:cubicBezTo>
                        <a:pt x="163" y="10"/>
                        <a:pt x="163" y="10"/>
                        <a:pt x="163" y="10"/>
                      </a:cubicBezTo>
                      <a:cubicBezTo>
                        <a:pt x="163" y="45"/>
                        <a:pt x="163" y="45"/>
                        <a:pt x="163" y="45"/>
                      </a:cubicBezTo>
                      <a:cubicBezTo>
                        <a:pt x="129" y="45"/>
                        <a:pt x="129" y="45"/>
                        <a:pt x="129" y="45"/>
                      </a:cubicBezTo>
                      <a:lnTo>
                        <a:pt x="129" y="10"/>
                      </a:lnTo>
                      <a:close/>
                      <a:moveTo>
                        <a:pt x="129" y="66"/>
                      </a:moveTo>
                      <a:cubicBezTo>
                        <a:pt x="163" y="66"/>
                        <a:pt x="163" y="66"/>
                        <a:pt x="163" y="66"/>
                      </a:cubicBezTo>
                      <a:cubicBezTo>
                        <a:pt x="163" y="101"/>
                        <a:pt x="163" y="101"/>
                        <a:pt x="163" y="101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lnTo>
                        <a:pt x="129" y="66"/>
                      </a:lnTo>
                      <a:close/>
                      <a:moveTo>
                        <a:pt x="79" y="10"/>
                      </a:move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13" y="45"/>
                        <a:pt x="113" y="45"/>
                        <a:pt x="113" y="45"/>
                      </a:cubicBezTo>
                      <a:cubicBezTo>
                        <a:pt x="79" y="45"/>
                        <a:pt x="79" y="45"/>
                        <a:pt x="79" y="45"/>
                      </a:cubicBezTo>
                      <a:lnTo>
                        <a:pt x="79" y="10"/>
                      </a:lnTo>
                      <a:close/>
                      <a:moveTo>
                        <a:pt x="79" y="66"/>
                      </a:moveTo>
                      <a:cubicBezTo>
                        <a:pt x="113" y="66"/>
                        <a:pt x="113" y="66"/>
                        <a:pt x="113" y="66"/>
                      </a:cubicBezTo>
                      <a:cubicBezTo>
                        <a:pt x="113" y="101"/>
                        <a:pt x="113" y="101"/>
                        <a:pt x="113" y="101"/>
                      </a:cubicBezTo>
                      <a:cubicBezTo>
                        <a:pt x="79" y="101"/>
                        <a:pt x="79" y="101"/>
                        <a:pt x="79" y="101"/>
                      </a:cubicBezTo>
                      <a:lnTo>
                        <a:pt x="79" y="66"/>
                      </a:lnTo>
                      <a:close/>
                      <a:moveTo>
                        <a:pt x="29" y="10"/>
                      </a:move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lnTo>
                        <a:pt x="29" y="10"/>
                      </a:lnTo>
                      <a:close/>
                      <a:moveTo>
                        <a:pt x="29" y="66"/>
                      </a:move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3" y="101"/>
                        <a:pt x="63" y="101"/>
                        <a:pt x="63" y="101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lnTo>
                        <a:pt x="29" y="66"/>
                      </a:lnTo>
                      <a:close/>
                      <a:moveTo>
                        <a:pt x="29" y="122"/>
                      </a:moveTo>
                      <a:cubicBezTo>
                        <a:pt x="96" y="122"/>
                        <a:pt x="96" y="122"/>
                        <a:pt x="96" y="122"/>
                      </a:cubicBezTo>
                      <a:cubicBezTo>
                        <a:pt x="96" y="157"/>
                        <a:pt x="96" y="157"/>
                        <a:pt x="96" y="157"/>
                      </a:cubicBezTo>
                      <a:cubicBezTo>
                        <a:pt x="29" y="157"/>
                        <a:pt x="29" y="157"/>
                        <a:pt x="29" y="157"/>
                      </a:cubicBezTo>
                      <a:lnTo>
                        <a:pt x="29" y="122"/>
                      </a:lnTo>
                      <a:close/>
                      <a:moveTo>
                        <a:pt x="29" y="178"/>
                      </a:moveTo>
                      <a:cubicBezTo>
                        <a:pt x="63" y="178"/>
                        <a:pt x="63" y="178"/>
                        <a:pt x="63" y="178"/>
                      </a:cubicBezTo>
                      <a:cubicBezTo>
                        <a:pt x="63" y="213"/>
                        <a:pt x="63" y="213"/>
                        <a:pt x="63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lnTo>
                        <a:pt x="29" y="178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3" name="Rectangle 8">
                  <a:extLst>
                    <a:ext uri="{FF2B5EF4-FFF2-40B4-BE49-F238E27FC236}">
                      <a16:creationId xmlns:a16="http://schemas.microsoft.com/office/drawing/2014/main" id="{93165793-7223-463B-8E51-5103C96FC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4" name="Rectangle 9">
                  <a:extLst>
                    <a:ext uri="{FF2B5EF4-FFF2-40B4-BE49-F238E27FC236}">
                      <a16:creationId xmlns:a16="http://schemas.microsoft.com/office/drawing/2014/main" id="{01B288D2-F1AB-4850-8DFF-879924DA31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5" name="Rectangle 10">
                  <a:extLst>
                    <a:ext uri="{FF2B5EF4-FFF2-40B4-BE49-F238E27FC236}">
                      <a16:creationId xmlns:a16="http://schemas.microsoft.com/office/drawing/2014/main" id="{1F80AB15-F72D-49DA-A6F9-ADF6F8A2C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6" name="Rectangle 11">
                  <a:extLst>
                    <a:ext uri="{FF2B5EF4-FFF2-40B4-BE49-F238E27FC236}">
                      <a16:creationId xmlns:a16="http://schemas.microsoft.com/office/drawing/2014/main" id="{F39EA749-FDB0-4A72-80FA-ED5E64862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7" name="Rectangle 12">
                  <a:extLst>
                    <a:ext uri="{FF2B5EF4-FFF2-40B4-BE49-F238E27FC236}">
                      <a16:creationId xmlns:a16="http://schemas.microsoft.com/office/drawing/2014/main" id="{1FA4EFE1-60B5-499F-B2A4-8A9D85692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4664141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8" name="Rectangle 13">
                  <a:extLst>
                    <a:ext uri="{FF2B5EF4-FFF2-40B4-BE49-F238E27FC236}">
                      <a16:creationId xmlns:a16="http://schemas.microsoft.com/office/drawing/2014/main" id="{10A54478-C447-48ED-A410-F57FF31EAE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9" name="Rectangle 14">
                  <a:extLst>
                    <a:ext uri="{FF2B5EF4-FFF2-40B4-BE49-F238E27FC236}">
                      <a16:creationId xmlns:a16="http://schemas.microsoft.com/office/drawing/2014/main" id="{AF81D38A-2A8A-4398-8134-B481A6817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0" name="Rectangle 15">
                  <a:extLst>
                    <a:ext uri="{FF2B5EF4-FFF2-40B4-BE49-F238E27FC236}">
                      <a16:creationId xmlns:a16="http://schemas.microsoft.com/office/drawing/2014/main" id="{28C4568A-B75B-4909-95E2-9C005699C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1" name="Rectangle 16">
                  <a:extLst>
                    <a:ext uri="{FF2B5EF4-FFF2-40B4-BE49-F238E27FC236}">
                      <a16:creationId xmlns:a16="http://schemas.microsoft.com/office/drawing/2014/main" id="{9402BC4A-9925-4406-BD77-930045199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2" name="Rectangle 17">
                  <a:extLst>
                    <a:ext uri="{FF2B5EF4-FFF2-40B4-BE49-F238E27FC236}">
                      <a16:creationId xmlns:a16="http://schemas.microsoft.com/office/drawing/2014/main" id="{BB7F108A-DB69-4DA2-A6B7-A3857C7C4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3" name="Rectangle 18">
                  <a:extLst>
                    <a:ext uri="{FF2B5EF4-FFF2-40B4-BE49-F238E27FC236}">
                      <a16:creationId xmlns:a16="http://schemas.microsoft.com/office/drawing/2014/main" id="{ADFEAA4B-9C7C-4ADE-A52B-275B7A13B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4" name="Rectangle 19">
                  <a:extLst>
                    <a:ext uri="{FF2B5EF4-FFF2-40B4-BE49-F238E27FC236}">
                      <a16:creationId xmlns:a16="http://schemas.microsoft.com/office/drawing/2014/main" id="{4E0F25B4-E089-4BF3-BCF2-2F00A1090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6" name="Rectangle 20">
                  <a:extLst>
                    <a:ext uri="{FF2B5EF4-FFF2-40B4-BE49-F238E27FC236}">
                      <a16:creationId xmlns:a16="http://schemas.microsoft.com/office/drawing/2014/main" id="{576DB18D-9BB7-46A8-AA55-82A69A972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8" name="Rectangle 21">
                  <a:extLst>
                    <a:ext uri="{FF2B5EF4-FFF2-40B4-BE49-F238E27FC236}">
                      <a16:creationId xmlns:a16="http://schemas.microsoft.com/office/drawing/2014/main" id="{103C2C9C-4E5D-4312-999B-7338E0082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9" name="Rectangle 22">
                  <a:extLst>
                    <a:ext uri="{FF2B5EF4-FFF2-40B4-BE49-F238E27FC236}">
                      <a16:creationId xmlns:a16="http://schemas.microsoft.com/office/drawing/2014/main" id="{FF8F9984-0DA2-450A-93FE-17F71FCA9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0" name="Rectangle 23">
                  <a:extLst>
                    <a:ext uri="{FF2B5EF4-FFF2-40B4-BE49-F238E27FC236}">
                      <a16:creationId xmlns:a16="http://schemas.microsoft.com/office/drawing/2014/main" id="{D5CE0FE5-329E-4A84-9376-540CA6FF28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5148328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1" name="Rectangle 24">
                  <a:extLst>
                    <a:ext uri="{FF2B5EF4-FFF2-40B4-BE49-F238E27FC236}">
                      <a16:creationId xmlns:a16="http://schemas.microsoft.com/office/drawing/2014/main" id="{759D5BAF-A265-4318-887F-76E54DA19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2" name="Rectangle 25">
                  <a:extLst>
                    <a:ext uri="{FF2B5EF4-FFF2-40B4-BE49-F238E27FC236}">
                      <a16:creationId xmlns:a16="http://schemas.microsoft.com/office/drawing/2014/main" id="{F38F7F71-9430-4BC9-94D5-888867FFE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3" name="Rectangle 26">
                  <a:extLst>
                    <a:ext uri="{FF2B5EF4-FFF2-40B4-BE49-F238E27FC236}">
                      <a16:creationId xmlns:a16="http://schemas.microsoft.com/office/drawing/2014/main" id="{61EB3114-DE12-4FA0-9322-61658D009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4" name="Rectangle 27">
                  <a:extLst>
                    <a:ext uri="{FF2B5EF4-FFF2-40B4-BE49-F238E27FC236}">
                      <a16:creationId xmlns:a16="http://schemas.microsoft.com/office/drawing/2014/main" id="{3E8E1367-42EE-40EF-A389-71C571B03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5" name="Rectangle 28">
                  <a:extLst>
                    <a:ext uri="{FF2B5EF4-FFF2-40B4-BE49-F238E27FC236}">
                      <a16:creationId xmlns:a16="http://schemas.microsoft.com/office/drawing/2014/main" id="{2909BA70-C382-4D12-A053-26C45F052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6" name="Rectangle 29">
                  <a:extLst>
                    <a:ext uri="{FF2B5EF4-FFF2-40B4-BE49-F238E27FC236}">
                      <a16:creationId xmlns:a16="http://schemas.microsoft.com/office/drawing/2014/main" id="{45000460-4FAF-4F58-92C7-41DD653D65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7" name="Rectangle 30">
                  <a:extLst>
                    <a:ext uri="{FF2B5EF4-FFF2-40B4-BE49-F238E27FC236}">
                      <a16:creationId xmlns:a16="http://schemas.microsoft.com/office/drawing/2014/main" id="{1C6A2E96-1AD3-4687-91E6-7C45FFC4E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632516"/>
                  <a:ext cx="5778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8" name="Rectangle 31">
                  <a:extLst>
                    <a:ext uri="{FF2B5EF4-FFF2-40B4-BE49-F238E27FC236}">
                      <a16:creationId xmlns:a16="http://schemas.microsoft.com/office/drawing/2014/main" id="{6A64DE2F-77E3-4CA5-8614-D5EE6DB75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9651" y="5632516"/>
                  <a:ext cx="57943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9" name="Rectangle 32">
                  <a:extLst>
                    <a:ext uri="{FF2B5EF4-FFF2-40B4-BE49-F238E27FC236}">
                      <a16:creationId xmlns:a16="http://schemas.microsoft.com/office/drawing/2014/main" id="{3B95EC78-06FB-46B3-B462-AB58F2164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326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0" name="Rectangle 33">
                  <a:extLst>
                    <a:ext uri="{FF2B5EF4-FFF2-40B4-BE49-F238E27FC236}">
                      <a16:creationId xmlns:a16="http://schemas.microsoft.com/office/drawing/2014/main" id="{6D868181-3106-46C5-8F20-4FB6F7CC8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1188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1" name="Rectangle 34">
                  <a:extLst>
                    <a:ext uri="{FF2B5EF4-FFF2-40B4-BE49-F238E27FC236}">
                      <a16:creationId xmlns:a16="http://schemas.microsoft.com/office/drawing/2014/main" id="{F4BA8449-F418-4396-ADA2-682B2B779B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50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2" name="Rectangle 35">
                  <a:extLst>
                    <a:ext uri="{FF2B5EF4-FFF2-40B4-BE49-F238E27FC236}">
                      <a16:creationId xmlns:a16="http://schemas.microsoft.com/office/drawing/2014/main" id="{C0DB6501-6FE8-420A-98FF-9A8729570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851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3" name="Rectangle 36">
                  <a:extLst>
                    <a:ext uri="{FF2B5EF4-FFF2-40B4-BE49-F238E27FC236}">
                      <a16:creationId xmlns:a16="http://schemas.microsoft.com/office/drawing/2014/main" id="{D156FC4F-8EBE-493F-A6B3-A3C36D93C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0713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4" name="Rectangle 37">
                  <a:extLst>
                    <a:ext uri="{FF2B5EF4-FFF2-40B4-BE49-F238E27FC236}">
                      <a16:creationId xmlns:a16="http://schemas.microsoft.com/office/drawing/2014/main" id="{31FA2A39-5B81-4D18-ADB4-A9E39CA7B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4576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5" name="Rectangle 38">
                  <a:extLst>
                    <a:ext uri="{FF2B5EF4-FFF2-40B4-BE49-F238E27FC236}">
                      <a16:creationId xmlns:a16="http://schemas.microsoft.com/office/drawing/2014/main" id="{C7015BE5-901E-43DF-8681-9436B776D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8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6" name="Rectangle 39">
                  <a:extLst>
                    <a:ext uri="{FF2B5EF4-FFF2-40B4-BE49-F238E27FC236}">
                      <a16:creationId xmlns:a16="http://schemas.microsoft.com/office/drawing/2014/main" id="{4FEADC1C-22A1-4748-B30A-49260930A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0713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7" name="Rectangle 40">
                  <a:extLst>
                    <a:ext uri="{FF2B5EF4-FFF2-40B4-BE49-F238E27FC236}">
                      <a16:creationId xmlns:a16="http://schemas.microsoft.com/office/drawing/2014/main" id="{D1109837-3B83-49B7-943C-5855EAE8D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8" name="Rectangle 41">
                  <a:extLst>
                    <a:ext uri="{FF2B5EF4-FFF2-40B4-BE49-F238E27FC236}">
                      <a16:creationId xmlns:a16="http://schemas.microsoft.com/office/drawing/2014/main" id="{17A789C5-A5CA-4A1E-A5F8-5123E296A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9" name="Rectangle 42">
                  <a:extLst>
                    <a:ext uri="{FF2B5EF4-FFF2-40B4-BE49-F238E27FC236}">
                      <a16:creationId xmlns:a16="http://schemas.microsoft.com/office/drawing/2014/main" id="{EA7937AF-1F7D-4E25-9E8B-86AA5C37D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0" name="Freeform 43">
                  <a:extLst>
                    <a:ext uri="{FF2B5EF4-FFF2-40B4-BE49-F238E27FC236}">
                      <a16:creationId xmlns:a16="http://schemas.microsoft.com/office/drawing/2014/main" id="{D1D8E81C-6E4B-47E0-B5A6-85F653449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1" name="Freeform 44">
                  <a:extLst>
                    <a:ext uri="{FF2B5EF4-FFF2-40B4-BE49-F238E27FC236}">
                      <a16:creationId xmlns:a16="http://schemas.microsoft.com/office/drawing/2014/main" id="{DAF7C812-1A31-4063-830B-DC7082CD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2" name="Rectangle 45">
                  <a:extLst>
                    <a:ext uri="{FF2B5EF4-FFF2-40B4-BE49-F238E27FC236}">
                      <a16:creationId xmlns:a16="http://schemas.microsoft.com/office/drawing/2014/main" id="{DE3F3ED2-E2DE-494F-9A9B-AFF293E59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3" name="Rectangle 46">
                  <a:extLst>
                    <a:ext uri="{FF2B5EF4-FFF2-40B4-BE49-F238E27FC236}">
                      <a16:creationId xmlns:a16="http://schemas.microsoft.com/office/drawing/2014/main" id="{D66D9C27-9586-4C53-A61A-1D69C10C8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74" name="Rectangle 47">
                  <a:extLst>
                    <a:ext uri="{FF2B5EF4-FFF2-40B4-BE49-F238E27FC236}">
                      <a16:creationId xmlns:a16="http://schemas.microsoft.com/office/drawing/2014/main" id="{A2E81A11-5267-490F-B8D0-0330C5508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F352E3B-5519-4566-AE51-038AF1E300BE}"/>
                  </a:ext>
                </a:extLst>
              </p:cNvPr>
              <p:cNvGrpSpPr/>
              <p:nvPr/>
            </p:nvGrpSpPr>
            <p:grpSpPr>
              <a:xfrm flipH="1">
                <a:off x="8121984" y="3092546"/>
                <a:ext cx="884089" cy="1519977"/>
                <a:chOff x="3844512" y="2874945"/>
                <a:chExt cx="468661" cy="805748"/>
              </a:xfrm>
            </p:grpSpPr>
            <p:sp>
              <p:nvSpPr>
                <p:cNvPr id="228" name="Freeform 14811">
                  <a:extLst>
                    <a:ext uri="{FF2B5EF4-FFF2-40B4-BE49-F238E27FC236}">
                      <a16:creationId xmlns:a16="http://schemas.microsoft.com/office/drawing/2014/main" id="{50F5E62F-DF51-494D-AD2F-E6577C058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D0F8657E-87E5-4C98-BB8A-39B6AEF3A9D7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D31BA301-67E9-48E1-A072-4A29CBAE4D25}"/>
                  </a:ext>
                </a:extLst>
              </p:cNvPr>
              <p:cNvGrpSpPr/>
              <p:nvPr/>
            </p:nvGrpSpPr>
            <p:grpSpPr>
              <a:xfrm rot="677330">
                <a:off x="6702366" y="2996005"/>
                <a:ext cx="884089" cy="1519977"/>
                <a:chOff x="3844512" y="2874945"/>
                <a:chExt cx="468661" cy="805748"/>
              </a:xfrm>
            </p:grpSpPr>
            <p:sp>
              <p:nvSpPr>
                <p:cNvPr id="226" name="Freeform 14811">
                  <a:extLst>
                    <a:ext uri="{FF2B5EF4-FFF2-40B4-BE49-F238E27FC236}">
                      <a16:creationId xmlns:a16="http://schemas.microsoft.com/office/drawing/2014/main" id="{63157B31-86F8-4394-9EF0-F8CA5A56EF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88318DEC-3427-48A5-9981-3E1A31A0DD5C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4915134-F698-4835-BC30-FC24AE69BAD8}"/>
              </a:ext>
            </a:extLst>
          </p:cNvPr>
          <p:cNvSpPr/>
          <p:nvPr/>
        </p:nvSpPr>
        <p:spPr>
          <a:xfrm>
            <a:off x="1442426" y="1200889"/>
            <a:ext cx="1597696" cy="5253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Communicate to users about decision to change integration partner. 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09775C64-4850-424F-A2C7-4CCD94421584}"/>
              </a:ext>
            </a:extLst>
          </p:cNvPr>
          <p:cNvGrpSpPr/>
          <p:nvPr/>
        </p:nvGrpSpPr>
        <p:grpSpPr>
          <a:xfrm>
            <a:off x="178495" y="2749743"/>
            <a:ext cx="825390" cy="605877"/>
            <a:chOff x="229367" y="2575506"/>
            <a:chExt cx="936797" cy="656357"/>
          </a:xfrm>
        </p:grpSpPr>
        <p:sp>
          <p:nvSpPr>
            <p:cNvPr id="298" name="Text Placeholder 17">
              <a:extLst>
                <a:ext uri="{FF2B5EF4-FFF2-40B4-BE49-F238E27FC236}">
                  <a16:creationId xmlns:a16="http://schemas.microsoft.com/office/drawing/2014/main" id="{ADC9F38E-C5EB-46BD-8A10-334658A1D1BD}"/>
                </a:ext>
              </a:extLst>
            </p:cNvPr>
            <p:cNvSpPr txBox="1">
              <a:spLocks/>
            </p:cNvSpPr>
            <p:nvPr/>
          </p:nvSpPr>
          <p:spPr>
            <a:xfrm>
              <a:off x="229367" y="2575506"/>
              <a:ext cx="936797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800" dirty="0"/>
                <a:t>AP 2 (new)</a:t>
              </a: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95BDFD28-4343-47C8-B725-3AA5DB0CF4C1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300" name="Freeform 14813">
                <a:extLst>
                  <a:ext uri="{FF2B5EF4-FFF2-40B4-BE49-F238E27FC236}">
                    <a16:creationId xmlns:a16="http://schemas.microsoft.com/office/drawing/2014/main" id="{DA069B97-0ABC-4448-9ECA-70034F57A6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1" name="Freeform 14814">
                <a:extLst>
                  <a:ext uri="{FF2B5EF4-FFF2-40B4-BE49-F238E27FC236}">
                    <a16:creationId xmlns:a16="http://schemas.microsoft.com/office/drawing/2014/main" id="{7AA43EDA-3075-46E8-90FD-90E5B51BFD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2" name="Freeform 14815">
                <a:extLst>
                  <a:ext uri="{FF2B5EF4-FFF2-40B4-BE49-F238E27FC236}">
                    <a16:creationId xmlns:a16="http://schemas.microsoft.com/office/drawing/2014/main" id="{8A6A0BEA-0692-47BC-B4F0-8CF639AA2F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3" name="Freeform 14816">
                <a:extLst>
                  <a:ext uri="{FF2B5EF4-FFF2-40B4-BE49-F238E27FC236}">
                    <a16:creationId xmlns:a16="http://schemas.microsoft.com/office/drawing/2014/main" id="{6305EA9B-821E-4D7D-8154-DBA62A085A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4" name="Freeform 14817">
                <a:extLst>
                  <a:ext uri="{FF2B5EF4-FFF2-40B4-BE49-F238E27FC236}">
                    <a16:creationId xmlns:a16="http://schemas.microsoft.com/office/drawing/2014/main" id="{0B899223-0C4D-4748-B89C-2FD968E6BC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5" name="Freeform 14818">
                <a:extLst>
                  <a:ext uri="{FF2B5EF4-FFF2-40B4-BE49-F238E27FC236}">
                    <a16:creationId xmlns:a16="http://schemas.microsoft.com/office/drawing/2014/main" id="{5DFF4B7B-B799-46B2-BC9D-0F08148EE1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6" name="Isosceles Triangle 7">
                <a:extLst>
                  <a:ext uri="{FF2B5EF4-FFF2-40B4-BE49-F238E27FC236}">
                    <a16:creationId xmlns:a16="http://schemas.microsoft.com/office/drawing/2014/main" id="{17CDCC04-B758-47B6-A2ED-0334DC689808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07" name="Freeform 9257">
                <a:extLst>
                  <a:ext uri="{FF2B5EF4-FFF2-40B4-BE49-F238E27FC236}">
                    <a16:creationId xmlns:a16="http://schemas.microsoft.com/office/drawing/2014/main" id="{C85759C0-95BC-471F-B5B0-1040AF8B5FD6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D49E3AA-14CD-461C-9ABF-4BCB14C44514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09" name="Freeform 9259">
                <a:extLst>
                  <a:ext uri="{FF2B5EF4-FFF2-40B4-BE49-F238E27FC236}">
                    <a16:creationId xmlns:a16="http://schemas.microsoft.com/office/drawing/2014/main" id="{5D2825B7-CFCE-41B1-BA43-8FEF82010A30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4569B1D-8A6B-411C-AB8D-45E6A7EFE7FB}"/>
              </a:ext>
            </a:extLst>
          </p:cNvPr>
          <p:cNvGrpSpPr/>
          <p:nvPr/>
        </p:nvGrpSpPr>
        <p:grpSpPr>
          <a:xfrm>
            <a:off x="146060" y="3524417"/>
            <a:ext cx="861421" cy="583904"/>
            <a:chOff x="252264" y="2640164"/>
            <a:chExt cx="893761" cy="591699"/>
          </a:xfrm>
        </p:grpSpPr>
        <p:sp>
          <p:nvSpPr>
            <p:cNvPr id="311" name="Text Placeholder 17">
              <a:extLst>
                <a:ext uri="{FF2B5EF4-FFF2-40B4-BE49-F238E27FC236}">
                  <a16:creationId xmlns:a16="http://schemas.microsoft.com/office/drawing/2014/main" id="{72D6D9FB-6DE3-4BD1-8C54-33EA1260B6A7}"/>
                </a:ext>
              </a:extLst>
            </p:cNvPr>
            <p:cNvSpPr txBox="1">
              <a:spLocks/>
            </p:cNvSpPr>
            <p:nvPr/>
          </p:nvSpPr>
          <p:spPr>
            <a:xfrm>
              <a:off x="252264" y="2640164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800" dirty="0"/>
                <a:t>AP 1 (existing)</a:t>
              </a:r>
            </a:p>
          </p:txBody>
        </p: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2DA891E-E9B9-4C81-8C80-4049A637DB33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313" name="Freeform 14813">
                <a:extLst>
                  <a:ext uri="{FF2B5EF4-FFF2-40B4-BE49-F238E27FC236}">
                    <a16:creationId xmlns:a16="http://schemas.microsoft.com/office/drawing/2014/main" id="{5B7CE2AB-C35D-46BF-8BB8-E3BB98B90F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4" name="Freeform 14814">
                <a:extLst>
                  <a:ext uri="{FF2B5EF4-FFF2-40B4-BE49-F238E27FC236}">
                    <a16:creationId xmlns:a16="http://schemas.microsoft.com/office/drawing/2014/main" id="{17F2C614-BF8B-41F9-BE0C-D6719156EC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5" name="Freeform 14815">
                <a:extLst>
                  <a:ext uri="{FF2B5EF4-FFF2-40B4-BE49-F238E27FC236}">
                    <a16:creationId xmlns:a16="http://schemas.microsoft.com/office/drawing/2014/main" id="{5BAEDC6D-8E26-4C94-ABF8-6EDD1BA9CA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6" name="Freeform 14816">
                <a:extLst>
                  <a:ext uri="{FF2B5EF4-FFF2-40B4-BE49-F238E27FC236}">
                    <a16:creationId xmlns:a16="http://schemas.microsoft.com/office/drawing/2014/main" id="{D6D26638-3F10-4A96-ACB6-DEC026698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7" name="Freeform 14817">
                <a:extLst>
                  <a:ext uri="{FF2B5EF4-FFF2-40B4-BE49-F238E27FC236}">
                    <a16:creationId xmlns:a16="http://schemas.microsoft.com/office/drawing/2014/main" id="{AD6D023B-C6FC-4EB7-B4B4-A71BF21DB7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8" name="Freeform 14818">
                <a:extLst>
                  <a:ext uri="{FF2B5EF4-FFF2-40B4-BE49-F238E27FC236}">
                    <a16:creationId xmlns:a16="http://schemas.microsoft.com/office/drawing/2014/main" id="{691BE936-1805-4026-8487-2DDBD542A1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9" name="Isosceles Triangle 7">
                <a:extLst>
                  <a:ext uri="{FF2B5EF4-FFF2-40B4-BE49-F238E27FC236}">
                    <a16:creationId xmlns:a16="http://schemas.microsoft.com/office/drawing/2014/main" id="{69B1B275-B13A-4BF5-934C-6800FA609D1A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20" name="Freeform 9257">
                <a:extLst>
                  <a:ext uri="{FF2B5EF4-FFF2-40B4-BE49-F238E27FC236}">
                    <a16:creationId xmlns:a16="http://schemas.microsoft.com/office/drawing/2014/main" id="{44B16670-FFD0-45B7-8CE4-185C4C94458D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BFA0857-CA91-4786-9C8B-6C3746DAC77C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22" name="Freeform 9259">
                <a:extLst>
                  <a:ext uri="{FF2B5EF4-FFF2-40B4-BE49-F238E27FC236}">
                    <a16:creationId xmlns:a16="http://schemas.microsoft.com/office/drawing/2014/main" id="{E9B31AFF-E1DB-440A-B895-403C0968D6D8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133A79C0-AD5C-4DD0-9809-31288717EC3C}"/>
              </a:ext>
            </a:extLst>
          </p:cNvPr>
          <p:cNvCxnSpPr>
            <a:cxnSpLocks/>
            <a:stCxn id="15" idx="1"/>
            <a:endCxn id="325" idx="3"/>
          </p:cNvCxnSpPr>
          <p:nvPr/>
        </p:nvCxnSpPr>
        <p:spPr>
          <a:xfrm flipH="1">
            <a:off x="2201754" y="2289773"/>
            <a:ext cx="139041" cy="1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Rectangle 324">
            <a:extLst>
              <a:ext uri="{FF2B5EF4-FFF2-40B4-BE49-F238E27FC236}">
                <a16:creationId xmlns:a16="http://schemas.microsoft.com/office/drawing/2014/main" id="{8EC648EF-35B3-47E3-BDC4-1ABD128C0DA5}"/>
              </a:ext>
            </a:extLst>
          </p:cNvPr>
          <p:cNvSpPr/>
          <p:nvPr/>
        </p:nvSpPr>
        <p:spPr>
          <a:xfrm>
            <a:off x="1457875" y="2081645"/>
            <a:ext cx="743879" cy="419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 other providers</a:t>
            </a:r>
            <a:endParaRPr lang="en-AU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6" name="Connector: Elbow 325">
            <a:extLst>
              <a:ext uri="{FF2B5EF4-FFF2-40B4-BE49-F238E27FC236}">
                <a16:creationId xmlns:a16="http://schemas.microsoft.com/office/drawing/2014/main" id="{95E0CF06-B4FF-415D-93CB-1FF75E08CE4F}"/>
              </a:ext>
            </a:extLst>
          </p:cNvPr>
          <p:cNvCxnSpPr>
            <a:cxnSpLocks/>
            <a:stCxn id="296" idx="2"/>
          </p:cNvCxnSpPr>
          <p:nvPr/>
        </p:nvCxnSpPr>
        <p:spPr>
          <a:xfrm rot="16200000" flipH="1">
            <a:off x="2352321" y="1615240"/>
            <a:ext cx="256914" cy="47900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2A595A9-DC0E-4C79-9EA7-ECA6ED141F0F}"/>
              </a:ext>
            </a:extLst>
          </p:cNvPr>
          <p:cNvSpPr/>
          <p:nvPr/>
        </p:nvSpPr>
        <p:spPr>
          <a:xfrm>
            <a:off x="3557017" y="3486709"/>
            <a:ext cx="1437065" cy="481993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</a:rPr>
              <a:t>Removes SML record within ?? timeframe</a:t>
            </a:r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093C464D-0747-4528-BF70-6F764D73050A}"/>
              </a:ext>
            </a:extLst>
          </p:cNvPr>
          <p:cNvCxnSpPr>
            <a:cxnSpLocks/>
            <a:stCxn id="175" idx="2"/>
            <a:endCxn id="327" idx="0"/>
          </p:cNvCxnSpPr>
          <p:nvPr/>
        </p:nvCxnSpPr>
        <p:spPr>
          <a:xfrm>
            <a:off x="4275549" y="1722812"/>
            <a:ext cx="1" cy="176389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CB637922-4934-4551-B4BB-6DA9BD5E7704}"/>
              </a:ext>
            </a:extLst>
          </p:cNvPr>
          <p:cNvSpPr/>
          <p:nvPr/>
        </p:nvSpPr>
        <p:spPr>
          <a:xfrm>
            <a:off x="5248502" y="3486709"/>
            <a:ext cx="1527748" cy="481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Informs SME/BMS2 once deregistration completed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5542D54C-34E7-4502-8948-97B95554A563}"/>
              </a:ext>
            </a:extLst>
          </p:cNvPr>
          <p:cNvSpPr/>
          <p:nvPr/>
        </p:nvSpPr>
        <p:spPr>
          <a:xfrm>
            <a:off x="5248501" y="2804543"/>
            <a:ext cx="1527748" cy="4819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the client. </a:t>
            </a:r>
          </a:p>
        </p:txBody>
      </p: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E1A01DF9-2F18-4574-9305-BFA26C5362C7}"/>
              </a:ext>
            </a:extLst>
          </p:cNvPr>
          <p:cNvCxnSpPr>
            <a:cxnSpLocks/>
            <a:stCxn id="329" idx="0"/>
            <a:endCxn id="330" idx="2"/>
          </p:cNvCxnSpPr>
          <p:nvPr/>
        </p:nvCxnSpPr>
        <p:spPr>
          <a:xfrm flipH="1" flipV="1">
            <a:off x="6012375" y="3286536"/>
            <a:ext cx="1" cy="2001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7201BD5C-A081-441A-9ACB-DFC7837AD8D2}"/>
              </a:ext>
            </a:extLst>
          </p:cNvPr>
          <p:cNvCxnSpPr>
            <a:cxnSpLocks/>
            <a:stCxn id="327" idx="3"/>
            <a:endCxn id="329" idx="1"/>
          </p:cNvCxnSpPr>
          <p:nvPr/>
        </p:nvCxnSpPr>
        <p:spPr>
          <a:xfrm>
            <a:off x="4994082" y="3727706"/>
            <a:ext cx="25442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F1B591A8-9804-4A38-B594-5C58D675779A}"/>
              </a:ext>
            </a:extLst>
          </p:cNvPr>
          <p:cNvSpPr txBox="1"/>
          <p:nvPr/>
        </p:nvSpPr>
        <p:spPr>
          <a:xfrm>
            <a:off x="1587869" y="4403564"/>
            <a:ext cx="4209523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For SME clients, how do they understand potential loss of features?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bulk deregistration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E9FCF7D7-0081-4CC3-A80F-EC8F1F5E8226}"/>
              </a:ext>
            </a:extLst>
          </p:cNvPr>
          <p:cNvSpPr/>
          <p:nvPr/>
        </p:nvSpPr>
        <p:spPr>
          <a:xfrm>
            <a:off x="3151836" y="1970129"/>
            <a:ext cx="327423" cy="1804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800" dirty="0">
                <a:solidFill>
                  <a:schemeClr val="tx1"/>
                </a:solidFill>
                <a:latin typeface="Arial Narrow" panose="020B060602020203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695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7D979434-CF33-4086-8EAF-0101A73F7AAF}"/>
              </a:ext>
            </a:extLst>
          </p:cNvPr>
          <p:cNvSpPr/>
          <p:nvPr/>
        </p:nvSpPr>
        <p:spPr>
          <a:xfrm>
            <a:off x="0" y="2048915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2.2  –  </a:t>
            </a:r>
            <a:r>
              <a:rPr lang="en-AU" dirty="0">
                <a:solidFill>
                  <a:schemeClr val="tx1"/>
                </a:solidFill>
              </a:rPr>
              <a:t>BMS initiated switch: BMS removing an end user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3857" y="46646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8CE8A5-BF25-42F1-8D7A-1FB88F59F643}"/>
              </a:ext>
            </a:extLst>
          </p:cNvPr>
          <p:cNvGrpSpPr/>
          <p:nvPr/>
        </p:nvGrpSpPr>
        <p:grpSpPr>
          <a:xfrm>
            <a:off x="300969" y="1407775"/>
            <a:ext cx="791999" cy="509679"/>
            <a:chOff x="-20145" y="2324341"/>
            <a:chExt cx="1494306" cy="76552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87125FF-F334-40E7-90D0-2CA4E7134081}"/>
                </a:ext>
              </a:extLst>
            </p:cNvPr>
            <p:cNvGrpSpPr/>
            <p:nvPr/>
          </p:nvGrpSpPr>
          <p:grpSpPr>
            <a:xfrm>
              <a:off x="568779" y="2733324"/>
              <a:ext cx="543741" cy="356540"/>
              <a:chOff x="21123049" y="15438532"/>
              <a:chExt cx="678614" cy="400109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14BBC243-8718-436C-8AA5-A5F5F462025D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16" name="Freeform 8567">
                  <a:extLst>
                    <a:ext uri="{FF2B5EF4-FFF2-40B4-BE49-F238E27FC236}">
                      <a16:creationId xmlns:a16="http://schemas.microsoft.com/office/drawing/2014/main" id="{019D34B3-0A15-42E1-BF06-515BA3A30B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8568">
                  <a:extLst>
                    <a:ext uri="{FF2B5EF4-FFF2-40B4-BE49-F238E27FC236}">
                      <a16:creationId xmlns:a16="http://schemas.microsoft.com/office/drawing/2014/main" id="{7D326DF0-C933-417E-B9B7-BC666F67C2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Rectangle 8569">
                  <a:extLst>
                    <a:ext uri="{FF2B5EF4-FFF2-40B4-BE49-F238E27FC236}">
                      <a16:creationId xmlns:a16="http://schemas.microsoft.com/office/drawing/2014/main" id="{48C484CE-B192-4AB9-BB5C-7EF12686D1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Oval 8570">
                  <a:extLst>
                    <a:ext uri="{FF2B5EF4-FFF2-40B4-BE49-F238E27FC236}">
                      <a16:creationId xmlns:a16="http://schemas.microsoft.com/office/drawing/2014/main" id="{DC9E1A29-D189-4008-A2B7-465005CA5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8571">
                  <a:extLst>
                    <a:ext uri="{FF2B5EF4-FFF2-40B4-BE49-F238E27FC236}">
                      <a16:creationId xmlns:a16="http://schemas.microsoft.com/office/drawing/2014/main" id="{D03E00D8-CE05-459F-A53A-F5D7C0A03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8572">
                  <a:extLst>
                    <a:ext uri="{FF2B5EF4-FFF2-40B4-BE49-F238E27FC236}">
                      <a16:creationId xmlns:a16="http://schemas.microsoft.com/office/drawing/2014/main" id="{1ABC15EF-E44D-493C-8A1E-D455684A5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53DE089-53DF-449D-8526-F27D3960FBB4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01" name="Rounded Rectangle 11286">
                  <a:extLst>
                    <a:ext uri="{FF2B5EF4-FFF2-40B4-BE49-F238E27FC236}">
                      <a16:creationId xmlns:a16="http://schemas.microsoft.com/office/drawing/2014/main" id="{DDCB71D6-7238-4BCB-B63C-11DE43A7E5B2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E78AAEE-F17F-4FE4-B44B-8C0956FCF080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2B2ED32-5CB0-4AD2-AFCB-FCE2B11AE86C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ED5B9A2-3180-43F7-9A8F-4E39431B5B69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5B2154F-522A-437C-83F0-220C71B1D58C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4F4EFD15-F4A9-4B05-AB66-B27777E4CE5C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6C261F6-D8CA-4207-85DF-3CA25F056FB9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4AC4792-DBE8-4844-9E84-FDBA18B92ABE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2645">
                  <a:extLst>
                    <a:ext uri="{FF2B5EF4-FFF2-40B4-BE49-F238E27FC236}">
                      <a16:creationId xmlns:a16="http://schemas.microsoft.com/office/drawing/2014/main" id="{1ECBF83A-2857-4A92-A28D-80188917D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0C426FA2-858F-4823-BC42-EB1D2ED9BE9B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11" name="Freeform 35">
                    <a:extLst>
                      <a:ext uri="{FF2B5EF4-FFF2-40B4-BE49-F238E27FC236}">
                        <a16:creationId xmlns:a16="http://schemas.microsoft.com/office/drawing/2014/main" id="{5E414809-AF6F-45A5-B868-1B7544CFCF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Rectangle 101">
                    <a:extLst>
                      <a:ext uri="{FF2B5EF4-FFF2-40B4-BE49-F238E27FC236}">
                        <a16:creationId xmlns:a16="http://schemas.microsoft.com/office/drawing/2014/main" id="{EA6709BC-2C64-49CE-B62C-67FDF609AE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Freeform 39">
                    <a:extLst>
                      <a:ext uri="{FF2B5EF4-FFF2-40B4-BE49-F238E27FC236}">
                        <a16:creationId xmlns:a16="http://schemas.microsoft.com/office/drawing/2014/main" id="{E10766FE-9279-4335-B240-F28C4AB305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Freeform 44">
                    <a:extLst>
                      <a:ext uri="{FF2B5EF4-FFF2-40B4-BE49-F238E27FC236}">
                        <a16:creationId xmlns:a16="http://schemas.microsoft.com/office/drawing/2014/main" id="{CDD72AF1-4420-43DD-879D-A18EDD464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Freeform 52">
                    <a:extLst>
                      <a:ext uri="{FF2B5EF4-FFF2-40B4-BE49-F238E27FC236}">
                        <a16:creationId xmlns:a16="http://schemas.microsoft.com/office/drawing/2014/main" id="{6FC78EAE-6081-4FAC-A244-A554C52C69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97" name="Freeform 9003">
              <a:extLst>
                <a:ext uri="{FF2B5EF4-FFF2-40B4-BE49-F238E27FC236}">
                  <a16:creationId xmlns:a16="http://schemas.microsoft.com/office/drawing/2014/main" id="{D16657D8-8056-46AB-9F30-0A33D88C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61" y="2573940"/>
              <a:ext cx="513567" cy="494631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 Placeholder 17">
              <a:extLst>
                <a:ext uri="{FF2B5EF4-FFF2-40B4-BE49-F238E27FC236}">
                  <a16:creationId xmlns:a16="http://schemas.microsoft.com/office/drawing/2014/main" id="{965B72D1-BBA9-4ADC-B780-7D0C48177B56}"/>
                </a:ext>
              </a:extLst>
            </p:cNvPr>
            <p:cNvSpPr txBox="1">
              <a:spLocks/>
            </p:cNvSpPr>
            <p:nvPr/>
          </p:nvSpPr>
          <p:spPr>
            <a:xfrm>
              <a:off x="-20145" y="2324341"/>
              <a:ext cx="1494306" cy="138779"/>
            </a:xfrm>
            <a:prstGeom prst="rect">
              <a:avLst/>
            </a:prstGeom>
          </p:spPr>
          <p:txBody>
            <a:bodyPr/>
            <a:lstStyle>
              <a:lvl1pPr marL="0" indent="0" algn="l" defTabSz="536204" rtl="0" eaLnBrk="1" latinLnBrk="0" hangingPunct="1">
                <a:spcBef>
                  <a:spcPct val="20000"/>
                </a:spcBef>
                <a:buFont typeface="Arial"/>
                <a:buNone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182563" indent="-18256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Segoe UI" panose="020B0502040204020203" pitchFamily="34" charset="0"/>
                <a:buChar char="&gt;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355600" indent="-177800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536575" indent="-179388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›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712788" indent="-17621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949123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5327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1531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7735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latin typeface="Arial" panose="020B0604020202020204" pitchFamily="34" charset="0"/>
                  <a:cs typeface="Arial" panose="020B0604020202020204" pitchFamily="34" charset="0"/>
                </a:rPr>
                <a:t>End user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2F24FAB-08FC-4E72-92EB-4922B4B36EA1}"/>
              </a:ext>
            </a:extLst>
          </p:cNvPr>
          <p:cNvGrpSpPr/>
          <p:nvPr/>
        </p:nvGrpSpPr>
        <p:grpSpPr>
          <a:xfrm>
            <a:off x="220869" y="2179994"/>
            <a:ext cx="909312" cy="705143"/>
            <a:chOff x="120146" y="3185171"/>
            <a:chExt cx="984580" cy="826283"/>
          </a:xfrm>
        </p:grpSpPr>
        <p:sp>
          <p:nvSpPr>
            <p:cNvPr id="123" name="Text Placeholder 17">
              <a:extLst>
                <a:ext uri="{FF2B5EF4-FFF2-40B4-BE49-F238E27FC236}">
                  <a16:creationId xmlns:a16="http://schemas.microsoft.com/office/drawing/2014/main" id="{866DF875-481B-42E7-BB70-C3BAD36C6E59}"/>
                </a:ext>
              </a:extLst>
            </p:cNvPr>
            <p:cNvSpPr txBox="1">
              <a:spLocks/>
            </p:cNvSpPr>
            <p:nvPr/>
          </p:nvSpPr>
          <p:spPr>
            <a:xfrm>
              <a:off x="120146" y="3185171"/>
              <a:ext cx="984580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50" dirty="0"/>
                <a:t>BMS1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9F415DF-01B5-4683-B85C-1969505F42EA}"/>
                </a:ext>
              </a:extLst>
            </p:cNvPr>
            <p:cNvGrpSpPr/>
            <p:nvPr/>
          </p:nvGrpSpPr>
          <p:grpSpPr>
            <a:xfrm>
              <a:off x="403372" y="3420815"/>
              <a:ext cx="403775" cy="590639"/>
              <a:chOff x="6702366" y="346554"/>
              <a:chExt cx="2776262" cy="4265969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416E5D3-D9BD-4025-8DD6-A8FCD80344CC}"/>
                  </a:ext>
                </a:extLst>
              </p:cNvPr>
              <p:cNvGrpSpPr/>
              <p:nvPr/>
            </p:nvGrpSpPr>
            <p:grpSpPr>
              <a:xfrm>
                <a:off x="6703313" y="346554"/>
                <a:ext cx="2775315" cy="2364881"/>
                <a:chOff x="4294301" y="3020151"/>
                <a:chExt cx="450850" cy="384175"/>
              </a:xfrm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CA6E9343-32E4-4FC6-AF34-47182E1F905B}"/>
                    </a:ext>
                  </a:extLst>
                </p:cNvPr>
                <p:cNvGrpSpPr/>
                <p:nvPr/>
              </p:nvGrpSpPr>
              <p:grpSpPr>
                <a:xfrm>
                  <a:off x="4294301" y="3020151"/>
                  <a:ext cx="450850" cy="384175"/>
                  <a:chOff x="4294301" y="3020151"/>
                  <a:chExt cx="450850" cy="384175"/>
                </a:xfrm>
              </p:grpSpPr>
              <p:sp>
                <p:nvSpPr>
                  <p:cNvPr id="269" name="Freeform 9243">
                    <a:extLst>
                      <a:ext uri="{FF2B5EF4-FFF2-40B4-BE49-F238E27FC236}">
                        <a16:creationId xmlns:a16="http://schemas.microsoft.com/office/drawing/2014/main" id="{AFE8DF05-03B6-427F-BB56-FBA6F4B597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0514" y="3339238"/>
                    <a:ext cx="100013" cy="6350"/>
                  </a:xfrm>
                  <a:custGeom>
                    <a:avLst/>
                    <a:gdLst>
                      <a:gd name="T0" fmla="*/ 62 w 63"/>
                      <a:gd name="T1" fmla="*/ 0 h 4"/>
                      <a:gd name="T2" fmla="*/ 0 w 63"/>
                      <a:gd name="T3" fmla="*/ 0 h 4"/>
                      <a:gd name="T4" fmla="*/ 0 w 63"/>
                      <a:gd name="T5" fmla="*/ 4 h 4"/>
                      <a:gd name="T6" fmla="*/ 63 w 63"/>
                      <a:gd name="T7" fmla="*/ 4 h 4"/>
                      <a:gd name="T8" fmla="*/ 62 w 63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4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63" y="4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0" name="Freeform 9244">
                    <a:extLst>
                      <a:ext uri="{FF2B5EF4-FFF2-40B4-BE49-F238E27FC236}">
                        <a16:creationId xmlns:a16="http://schemas.microsoft.com/office/drawing/2014/main" id="{8C368630-1A16-4EF0-AC61-24DACB238C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0651" y="3020151"/>
                    <a:ext cx="444500" cy="257175"/>
                  </a:xfrm>
                  <a:custGeom>
                    <a:avLst/>
                    <a:gdLst>
                      <a:gd name="T0" fmla="*/ 585 w 616"/>
                      <a:gd name="T1" fmla="*/ 0 h 358"/>
                      <a:gd name="T2" fmla="*/ 22 w 616"/>
                      <a:gd name="T3" fmla="*/ 0 h 358"/>
                      <a:gd name="T4" fmla="*/ 0 w 616"/>
                      <a:gd name="T5" fmla="*/ 9 h 358"/>
                      <a:gd name="T6" fmla="*/ 12 w 616"/>
                      <a:gd name="T7" fmla="*/ 2 h 358"/>
                      <a:gd name="T8" fmla="*/ 22 w 616"/>
                      <a:gd name="T9" fmla="*/ 0 h 358"/>
                      <a:gd name="T10" fmla="*/ 481 w 616"/>
                      <a:gd name="T11" fmla="*/ 0 h 358"/>
                      <a:gd name="T12" fmla="*/ 457 w 616"/>
                      <a:gd name="T13" fmla="*/ 24 h 358"/>
                      <a:gd name="T14" fmla="*/ 591 w 616"/>
                      <a:gd name="T15" fmla="*/ 24 h 358"/>
                      <a:gd name="T16" fmla="*/ 591 w 616"/>
                      <a:gd name="T17" fmla="*/ 332 h 358"/>
                      <a:gd name="T18" fmla="*/ 149 w 616"/>
                      <a:gd name="T19" fmla="*/ 332 h 358"/>
                      <a:gd name="T20" fmla="*/ 124 w 616"/>
                      <a:gd name="T21" fmla="*/ 358 h 358"/>
                      <a:gd name="T22" fmla="*/ 616 w 616"/>
                      <a:gd name="T23" fmla="*/ 358 h 358"/>
                      <a:gd name="T24" fmla="*/ 616 w 616"/>
                      <a:gd name="T25" fmla="*/ 31 h 358"/>
                      <a:gd name="T26" fmla="*/ 585 w 616"/>
                      <a:gd name="T27" fmla="*/ 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16" h="358">
                        <a:moveTo>
                          <a:pt x="585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4" y="0"/>
                          <a:pt x="6" y="4"/>
                          <a:pt x="0" y="9"/>
                        </a:cubicBezTo>
                        <a:cubicBezTo>
                          <a:pt x="4" y="6"/>
                          <a:pt x="8" y="4"/>
                          <a:pt x="12" y="2"/>
                        </a:cubicBezTo>
                        <a:cubicBezTo>
                          <a:pt x="15" y="1"/>
                          <a:pt x="19" y="0"/>
                          <a:pt x="22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57" y="24"/>
                          <a:pt x="457" y="24"/>
                          <a:pt x="457" y="24"/>
                        </a:cubicBezTo>
                        <a:cubicBezTo>
                          <a:pt x="591" y="24"/>
                          <a:pt x="591" y="24"/>
                          <a:pt x="591" y="24"/>
                        </a:cubicBezTo>
                        <a:cubicBezTo>
                          <a:pt x="591" y="332"/>
                          <a:pt x="591" y="332"/>
                          <a:pt x="591" y="332"/>
                        </a:cubicBezTo>
                        <a:cubicBezTo>
                          <a:pt x="149" y="332"/>
                          <a:pt x="149" y="332"/>
                          <a:pt x="149" y="332"/>
                        </a:cubicBezTo>
                        <a:cubicBezTo>
                          <a:pt x="124" y="358"/>
                          <a:pt x="124" y="358"/>
                          <a:pt x="124" y="358"/>
                        </a:cubicBezTo>
                        <a:cubicBezTo>
                          <a:pt x="616" y="358"/>
                          <a:pt x="616" y="358"/>
                          <a:pt x="616" y="358"/>
                        </a:cubicBezTo>
                        <a:cubicBezTo>
                          <a:pt x="616" y="31"/>
                          <a:pt x="616" y="31"/>
                          <a:pt x="616" y="31"/>
                        </a:cubicBezTo>
                        <a:cubicBezTo>
                          <a:pt x="616" y="14"/>
                          <a:pt x="602" y="0"/>
                          <a:pt x="585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1" name="Freeform 9245">
                    <a:extLst>
                      <a:ext uri="{FF2B5EF4-FFF2-40B4-BE49-F238E27FC236}">
                        <a16:creationId xmlns:a16="http://schemas.microsoft.com/office/drawing/2014/main" id="{D7C7F87C-A025-46B4-89E0-24B69501139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026501"/>
                    <a:ext cx="6350" cy="255588"/>
                  </a:xfrm>
                  <a:custGeom>
                    <a:avLst/>
                    <a:gdLst>
                      <a:gd name="T0" fmla="*/ 0 w 9"/>
                      <a:gd name="T1" fmla="*/ 21 h 356"/>
                      <a:gd name="T2" fmla="*/ 0 w 9"/>
                      <a:gd name="T3" fmla="*/ 22 h 356"/>
                      <a:gd name="T4" fmla="*/ 0 w 9"/>
                      <a:gd name="T5" fmla="*/ 356 h 356"/>
                      <a:gd name="T6" fmla="*/ 0 w 9"/>
                      <a:gd name="T7" fmla="*/ 356 h 356"/>
                      <a:gd name="T8" fmla="*/ 0 w 9"/>
                      <a:gd name="T9" fmla="*/ 356 h 356"/>
                      <a:gd name="T10" fmla="*/ 0 w 9"/>
                      <a:gd name="T11" fmla="*/ 349 h 356"/>
                      <a:gd name="T12" fmla="*/ 0 w 9"/>
                      <a:gd name="T13" fmla="*/ 253 h 356"/>
                      <a:gd name="T14" fmla="*/ 0 w 9"/>
                      <a:gd name="T15" fmla="*/ 22 h 356"/>
                      <a:gd name="T16" fmla="*/ 0 w 9"/>
                      <a:gd name="T17" fmla="*/ 21 h 356"/>
                      <a:gd name="T18" fmla="*/ 8 w 9"/>
                      <a:gd name="T19" fmla="*/ 2 h 356"/>
                      <a:gd name="T20" fmla="*/ 0 w 9"/>
                      <a:gd name="T21" fmla="*/ 21 h 356"/>
                      <a:gd name="T22" fmla="*/ 1 w 9"/>
                      <a:gd name="T23" fmla="*/ 19 h 356"/>
                      <a:gd name="T24" fmla="*/ 8 w 9"/>
                      <a:gd name="T25" fmla="*/ 2 h 356"/>
                      <a:gd name="T26" fmla="*/ 8 w 9"/>
                      <a:gd name="T27" fmla="*/ 2 h 356"/>
                      <a:gd name="T28" fmla="*/ 8 w 9"/>
                      <a:gd name="T29" fmla="*/ 2 h 356"/>
                      <a:gd name="T30" fmla="*/ 8 w 9"/>
                      <a:gd name="T31" fmla="*/ 2 h 356"/>
                      <a:gd name="T32" fmla="*/ 8 w 9"/>
                      <a:gd name="T33" fmla="*/ 2 h 356"/>
                      <a:gd name="T34" fmla="*/ 8 w 9"/>
                      <a:gd name="T35" fmla="*/ 2 h 356"/>
                      <a:gd name="T36" fmla="*/ 8 w 9"/>
                      <a:gd name="T37" fmla="*/ 2 h 356"/>
                      <a:gd name="T38" fmla="*/ 8 w 9"/>
                      <a:gd name="T39" fmla="*/ 2 h 356"/>
                      <a:gd name="T40" fmla="*/ 8 w 9"/>
                      <a:gd name="T41" fmla="*/ 2 h 356"/>
                      <a:gd name="T42" fmla="*/ 8 w 9"/>
                      <a:gd name="T43" fmla="*/ 2 h 356"/>
                      <a:gd name="T44" fmla="*/ 8 w 9"/>
                      <a:gd name="T45" fmla="*/ 2 h 356"/>
                      <a:gd name="T46" fmla="*/ 8 w 9"/>
                      <a:gd name="T47" fmla="*/ 2 h 356"/>
                      <a:gd name="T48" fmla="*/ 8 w 9"/>
                      <a:gd name="T49" fmla="*/ 2 h 356"/>
                      <a:gd name="T50" fmla="*/ 8 w 9"/>
                      <a:gd name="T51" fmla="*/ 2 h 356"/>
                      <a:gd name="T52" fmla="*/ 8 w 9"/>
                      <a:gd name="T53" fmla="*/ 2 h 356"/>
                      <a:gd name="T54" fmla="*/ 8 w 9"/>
                      <a:gd name="T55" fmla="*/ 2 h 356"/>
                      <a:gd name="T56" fmla="*/ 8 w 9"/>
                      <a:gd name="T57" fmla="*/ 2 h 356"/>
                      <a:gd name="T58" fmla="*/ 8 w 9"/>
                      <a:gd name="T59" fmla="*/ 2 h 356"/>
                      <a:gd name="T60" fmla="*/ 8 w 9"/>
                      <a:gd name="T61" fmla="*/ 2 h 356"/>
                      <a:gd name="T62" fmla="*/ 8 w 9"/>
                      <a:gd name="T63" fmla="*/ 1 h 356"/>
                      <a:gd name="T64" fmla="*/ 8 w 9"/>
                      <a:gd name="T65" fmla="*/ 2 h 356"/>
                      <a:gd name="T66" fmla="*/ 8 w 9"/>
                      <a:gd name="T67" fmla="*/ 1 h 356"/>
                      <a:gd name="T68" fmla="*/ 8 w 9"/>
                      <a:gd name="T69" fmla="*/ 1 h 356"/>
                      <a:gd name="T70" fmla="*/ 8 w 9"/>
                      <a:gd name="T71" fmla="*/ 1 h 356"/>
                      <a:gd name="T72" fmla="*/ 8 w 9"/>
                      <a:gd name="T73" fmla="*/ 1 h 356"/>
                      <a:gd name="T74" fmla="*/ 9 w 9"/>
                      <a:gd name="T75" fmla="*/ 1 h 356"/>
                      <a:gd name="T76" fmla="*/ 8 w 9"/>
                      <a:gd name="T77" fmla="*/ 1 h 356"/>
                      <a:gd name="T78" fmla="*/ 9 w 9"/>
                      <a:gd name="T79" fmla="*/ 1 h 356"/>
                      <a:gd name="T80" fmla="*/ 9 w 9"/>
                      <a:gd name="T81" fmla="*/ 1 h 356"/>
                      <a:gd name="T82" fmla="*/ 9 w 9"/>
                      <a:gd name="T83" fmla="*/ 1 h 356"/>
                      <a:gd name="T84" fmla="*/ 9 w 9"/>
                      <a:gd name="T85" fmla="*/ 1 h 356"/>
                      <a:gd name="T86" fmla="*/ 9 w 9"/>
                      <a:gd name="T87" fmla="*/ 1 h 356"/>
                      <a:gd name="T88" fmla="*/ 9 w 9"/>
                      <a:gd name="T89" fmla="*/ 1 h 356"/>
                      <a:gd name="T90" fmla="*/ 9 w 9"/>
                      <a:gd name="T91" fmla="*/ 1 h 356"/>
                      <a:gd name="T92" fmla="*/ 9 w 9"/>
                      <a:gd name="T93" fmla="*/ 1 h 356"/>
                      <a:gd name="T94" fmla="*/ 9 w 9"/>
                      <a:gd name="T95" fmla="*/ 1 h 356"/>
                      <a:gd name="T96" fmla="*/ 9 w 9"/>
                      <a:gd name="T97" fmla="*/ 1 h 356"/>
                      <a:gd name="T98" fmla="*/ 9 w 9"/>
                      <a:gd name="T99" fmla="*/ 1 h 356"/>
                      <a:gd name="T100" fmla="*/ 9 w 9"/>
                      <a:gd name="T101" fmla="*/ 1 h 356"/>
                      <a:gd name="T102" fmla="*/ 9 w 9"/>
                      <a:gd name="T103" fmla="*/ 1 h 356"/>
                      <a:gd name="T104" fmla="*/ 9 w 9"/>
                      <a:gd name="T105" fmla="*/ 1 h 356"/>
                      <a:gd name="T106" fmla="*/ 9 w 9"/>
                      <a:gd name="T107" fmla="*/ 1 h 356"/>
                      <a:gd name="T108" fmla="*/ 9 w 9"/>
                      <a:gd name="T109" fmla="*/ 1 h 356"/>
                      <a:gd name="T110" fmla="*/ 9 w 9"/>
                      <a:gd name="T111" fmla="*/ 1 h 356"/>
                      <a:gd name="T112" fmla="*/ 9 w 9"/>
                      <a:gd name="T113" fmla="*/ 1 h 356"/>
                      <a:gd name="T114" fmla="*/ 9 w 9"/>
                      <a:gd name="T115" fmla="*/ 1 h 356"/>
                      <a:gd name="T116" fmla="*/ 9 w 9"/>
                      <a:gd name="T117" fmla="*/ 0 h 356"/>
                      <a:gd name="T118" fmla="*/ 9 w 9"/>
                      <a:gd name="T119" fmla="*/ 1 h 356"/>
                      <a:gd name="T120" fmla="*/ 9 w 9"/>
                      <a:gd name="T121" fmla="*/ 0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" h="356">
                        <a:moveTo>
                          <a:pt x="0" y="21"/>
                        </a:moveTo>
                        <a:cubicBezTo>
                          <a:pt x="0" y="21"/>
                          <a:pt x="0" y="22"/>
                          <a:pt x="0" y="22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56"/>
                          <a:pt x="0" y="356"/>
                          <a:pt x="0" y="356"/>
                        </a:cubicBezTo>
                        <a:cubicBezTo>
                          <a:pt x="0" y="349"/>
                          <a:pt x="0" y="349"/>
                          <a:pt x="0" y="349"/>
                        </a:cubicBezTo>
                        <a:cubicBezTo>
                          <a:pt x="0" y="253"/>
                          <a:pt x="0" y="253"/>
                          <a:pt x="0" y="253"/>
                        </a:cubicBez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0" y="22"/>
                          <a:pt x="0" y="21"/>
                          <a:pt x="0" y="21"/>
                        </a:cubicBezTo>
                        <a:moveTo>
                          <a:pt x="8" y="2"/>
                        </a:moveTo>
                        <a:cubicBezTo>
                          <a:pt x="3" y="7"/>
                          <a:pt x="1" y="14"/>
                          <a:pt x="0" y="21"/>
                        </a:cubicBezTo>
                        <a:cubicBezTo>
                          <a:pt x="0" y="20"/>
                          <a:pt x="0" y="19"/>
                          <a:pt x="1" y="19"/>
                        </a:cubicBezTo>
                        <a:cubicBezTo>
                          <a:pt x="1" y="12"/>
                          <a:pt x="4" y="7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2"/>
                        </a:moveTo>
                        <a:cubicBezTo>
                          <a:pt x="8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8" y="2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8" y="1"/>
                        </a:move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1"/>
                        </a:move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2" name="Freeform 9246">
                    <a:extLst>
                      <a:ext uri="{FF2B5EF4-FFF2-40B4-BE49-F238E27FC236}">
                        <a16:creationId xmlns:a16="http://schemas.microsoft.com/office/drawing/2014/main" id="{73D9A268-B8DA-4E27-A510-9ECD3ABDC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94301" y="3020151"/>
                    <a:ext cx="352425" cy="257175"/>
                  </a:xfrm>
                  <a:custGeom>
                    <a:avLst/>
                    <a:gdLst>
                      <a:gd name="T0" fmla="*/ 0 w 490"/>
                      <a:gd name="T1" fmla="*/ 262 h 358"/>
                      <a:gd name="T2" fmla="*/ 0 w 490"/>
                      <a:gd name="T3" fmla="*/ 358 h 358"/>
                      <a:gd name="T4" fmla="*/ 133 w 490"/>
                      <a:gd name="T5" fmla="*/ 358 h 358"/>
                      <a:gd name="T6" fmla="*/ 158 w 490"/>
                      <a:gd name="T7" fmla="*/ 332 h 358"/>
                      <a:gd name="T8" fmla="*/ 25 w 490"/>
                      <a:gd name="T9" fmla="*/ 332 h 358"/>
                      <a:gd name="T10" fmla="*/ 25 w 490"/>
                      <a:gd name="T11" fmla="*/ 24 h 358"/>
                      <a:gd name="T12" fmla="*/ 466 w 490"/>
                      <a:gd name="T13" fmla="*/ 24 h 358"/>
                      <a:gd name="T14" fmla="*/ 490 w 490"/>
                      <a:gd name="T15" fmla="*/ 0 h 358"/>
                      <a:gd name="T16" fmla="*/ 31 w 490"/>
                      <a:gd name="T17" fmla="*/ 0 h 358"/>
                      <a:gd name="T18" fmla="*/ 21 w 490"/>
                      <a:gd name="T19" fmla="*/ 2 h 358"/>
                      <a:gd name="T20" fmla="*/ 9 w 490"/>
                      <a:gd name="T21" fmla="*/ 9 h 358"/>
                      <a:gd name="T22" fmla="*/ 0 w 490"/>
                      <a:gd name="T23" fmla="*/ 31 h 358"/>
                      <a:gd name="T24" fmla="*/ 0 w 490"/>
                      <a:gd name="T25" fmla="*/ 262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90" h="358">
                        <a:moveTo>
                          <a:pt x="0" y="262"/>
                        </a:moveTo>
                        <a:cubicBezTo>
                          <a:pt x="0" y="358"/>
                          <a:pt x="0" y="358"/>
                          <a:pt x="0" y="358"/>
                        </a:cubicBezTo>
                        <a:cubicBezTo>
                          <a:pt x="133" y="358"/>
                          <a:pt x="133" y="358"/>
                          <a:pt x="133" y="358"/>
                        </a:cubicBezTo>
                        <a:cubicBezTo>
                          <a:pt x="158" y="332"/>
                          <a:pt x="158" y="332"/>
                          <a:pt x="158" y="332"/>
                        </a:cubicBezTo>
                        <a:cubicBezTo>
                          <a:pt x="25" y="332"/>
                          <a:pt x="25" y="332"/>
                          <a:pt x="25" y="332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466" y="24"/>
                          <a:pt x="466" y="24"/>
                          <a:pt x="466" y="24"/>
                        </a:cubicBezTo>
                        <a:cubicBezTo>
                          <a:pt x="490" y="0"/>
                          <a:pt x="490" y="0"/>
                          <a:pt x="49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28" y="0"/>
                          <a:pt x="24" y="1"/>
                          <a:pt x="21" y="2"/>
                        </a:cubicBezTo>
                        <a:cubicBezTo>
                          <a:pt x="17" y="4"/>
                          <a:pt x="13" y="6"/>
                          <a:pt x="9" y="9"/>
                        </a:cubicBezTo>
                        <a:cubicBezTo>
                          <a:pt x="4" y="15"/>
                          <a:pt x="0" y="23"/>
                          <a:pt x="0" y="31"/>
                        </a:cubicBezTo>
                        <a:lnTo>
                          <a:pt x="0" y="262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3" name="Freeform 9247">
                    <a:extLst>
                      <a:ext uri="{FF2B5EF4-FFF2-40B4-BE49-F238E27FC236}">
                        <a16:creationId xmlns:a16="http://schemas.microsoft.com/office/drawing/2014/main" id="{16B232B8-DB97-4771-B640-406FD389B09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313351" y="3037613"/>
                    <a:ext cx="412750" cy="220663"/>
                  </a:xfrm>
                  <a:custGeom>
                    <a:avLst/>
                    <a:gdLst>
                      <a:gd name="T0" fmla="*/ 133 w 575"/>
                      <a:gd name="T1" fmla="*/ 308 h 308"/>
                      <a:gd name="T2" fmla="*/ 288 w 575"/>
                      <a:gd name="T3" fmla="*/ 48 h 308"/>
                      <a:gd name="T4" fmla="*/ 308 w 575"/>
                      <a:gd name="T5" fmla="*/ 72 h 308"/>
                      <a:gd name="T6" fmla="*/ 306 w 575"/>
                      <a:gd name="T7" fmla="*/ 76 h 308"/>
                      <a:gd name="T8" fmla="*/ 305 w 575"/>
                      <a:gd name="T9" fmla="*/ 79 h 308"/>
                      <a:gd name="T10" fmla="*/ 302 w 575"/>
                      <a:gd name="T11" fmla="*/ 82 h 308"/>
                      <a:gd name="T12" fmla="*/ 299 w 575"/>
                      <a:gd name="T13" fmla="*/ 84 h 308"/>
                      <a:gd name="T14" fmla="*/ 296 w 575"/>
                      <a:gd name="T15" fmla="*/ 86 h 308"/>
                      <a:gd name="T16" fmla="*/ 292 w 575"/>
                      <a:gd name="T17" fmla="*/ 87 h 308"/>
                      <a:gd name="T18" fmla="*/ 289 w 575"/>
                      <a:gd name="T19" fmla="*/ 88 h 308"/>
                      <a:gd name="T20" fmla="*/ 276 w 575"/>
                      <a:gd name="T21" fmla="*/ 83 h 308"/>
                      <a:gd name="T22" fmla="*/ 398 w 575"/>
                      <a:gd name="T23" fmla="*/ 180 h 308"/>
                      <a:gd name="T24" fmla="*/ 383 w 575"/>
                      <a:gd name="T25" fmla="*/ 198 h 308"/>
                      <a:gd name="T26" fmla="*/ 382 w 575"/>
                      <a:gd name="T27" fmla="*/ 200 h 308"/>
                      <a:gd name="T28" fmla="*/ 380 w 575"/>
                      <a:gd name="T29" fmla="*/ 204 h 308"/>
                      <a:gd name="T30" fmla="*/ 378 w 575"/>
                      <a:gd name="T31" fmla="*/ 208 h 308"/>
                      <a:gd name="T32" fmla="*/ 375 w 575"/>
                      <a:gd name="T33" fmla="*/ 212 h 308"/>
                      <a:gd name="T34" fmla="*/ 372 w 575"/>
                      <a:gd name="T35" fmla="*/ 215 h 308"/>
                      <a:gd name="T36" fmla="*/ 369 w 575"/>
                      <a:gd name="T37" fmla="*/ 219 h 308"/>
                      <a:gd name="T38" fmla="*/ 366 w 575"/>
                      <a:gd name="T39" fmla="*/ 222 h 308"/>
                      <a:gd name="T40" fmla="*/ 363 w 575"/>
                      <a:gd name="T41" fmla="*/ 225 h 308"/>
                      <a:gd name="T42" fmla="*/ 359 w 575"/>
                      <a:gd name="T43" fmla="*/ 227 h 308"/>
                      <a:gd name="T44" fmla="*/ 356 w 575"/>
                      <a:gd name="T45" fmla="*/ 229 h 308"/>
                      <a:gd name="T46" fmla="*/ 352 w 575"/>
                      <a:gd name="T47" fmla="*/ 232 h 308"/>
                      <a:gd name="T48" fmla="*/ 351 w 575"/>
                      <a:gd name="T49" fmla="*/ 232 h 308"/>
                      <a:gd name="T50" fmla="*/ 350 w 575"/>
                      <a:gd name="T51" fmla="*/ 255 h 308"/>
                      <a:gd name="T52" fmla="*/ 350 w 575"/>
                      <a:gd name="T53" fmla="*/ 257 h 308"/>
                      <a:gd name="T54" fmla="*/ 349 w 575"/>
                      <a:gd name="T55" fmla="*/ 257 h 308"/>
                      <a:gd name="T56" fmla="*/ 348 w 575"/>
                      <a:gd name="T57" fmla="*/ 258 h 308"/>
                      <a:gd name="T58" fmla="*/ 347 w 575"/>
                      <a:gd name="T59" fmla="*/ 257 h 308"/>
                      <a:gd name="T60" fmla="*/ 337 w 575"/>
                      <a:gd name="T61" fmla="*/ 253 h 308"/>
                      <a:gd name="T62" fmla="*/ 335 w 575"/>
                      <a:gd name="T63" fmla="*/ 252 h 308"/>
                      <a:gd name="T64" fmla="*/ 332 w 575"/>
                      <a:gd name="T65" fmla="*/ 253 h 308"/>
                      <a:gd name="T66" fmla="*/ 330 w 575"/>
                      <a:gd name="T67" fmla="*/ 253 h 308"/>
                      <a:gd name="T68" fmla="*/ 325 w 575"/>
                      <a:gd name="T69" fmla="*/ 257 h 308"/>
                      <a:gd name="T70" fmla="*/ 322 w 575"/>
                      <a:gd name="T71" fmla="*/ 257 h 308"/>
                      <a:gd name="T72" fmla="*/ 320 w 575"/>
                      <a:gd name="T73" fmla="*/ 257 h 308"/>
                      <a:gd name="T74" fmla="*/ 319 w 575"/>
                      <a:gd name="T75" fmla="*/ 255 h 308"/>
                      <a:gd name="T76" fmla="*/ 314 w 575"/>
                      <a:gd name="T77" fmla="*/ 239 h 308"/>
                      <a:gd name="T78" fmla="*/ 268 w 575"/>
                      <a:gd name="T79" fmla="*/ 240 h 308"/>
                      <a:gd name="T80" fmla="*/ 260 w 575"/>
                      <a:gd name="T81" fmla="*/ 257 h 308"/>
                      <a:gd name="T82" fmla="*/ 249 w 575"/>
                      <a:gd name="T83" fmla="*/ 252 h 308"/>
                      <a:gd name="T84" fmla="*/ 247 w 575"/>
                      <a:gd name="T85" fmla="*/ 252 h 308"/>
                      <a:gd name="T86" fmla="*/ 235 w 575"/>
                      <a:gd name="T87" fmla="*/ 257 h 308"/>
                      <a:gd name="T88" fmla="*/ 234 w 575"/>
                      <a:gd name="T89" fmla="*/ 258 h 308"/>
                      <a:gd name="T90" fmla="*/ 232 w 575"/>
                      <a:gd name="T91" fmla="*/ 248 h 308"/>
                      <a:gd name="T92" fmla="*/ 231 w 575"/>
                      <a:gd name="T93" fmla="*/ 236 h 308"/>
                      <a:gd name="T94" fmla="*/ 227 w 575"/>
                      <a:gd name="T95" fmla="*/ 235 h 308"/>
                      <a:gd name="T96" fmla="*/ 221 w 575"/>
                      <a:gd name="T97" fmla="*/ 232 h 308"/>
                      <a:gd name="T98" fmla="*/ 215 w 575"/>
                      <a:gd name="T99" fmla="*/ 229 h 308"/>
                      <a:gd name="T100" fmla="*/ 213 w 575"/>
                      <a:gd name="T101" fmla="*/ 227 h 308"/>
                      <a:gd name="T102" fmla="*/ 209 w 575"/>
                      <a:gd name="T103" fmla="*/ 224 h 308"/>
                      <a:gd name="T104" fmla="*/ 205 w 575"/>
                      <a:gd name="T105" fmla="*/ 221 h 308"/>
                      <a:gd name="T106" fmla="*/ 202 w 575"/>
                      <a:gd name="T107" fmla="*/ 217 h 308"/>
                      <a:gd name="T108" fmla="*/ 199 w 575"/>
                      <a:gd name="T109" fmla="*/ 215 h 308"/>
                      <a:gd name="T110" fmla="*/ 196 w 575"/>
                      <a:gd name="T111" fmla="*/ 210 h 308"/>
                      <a:gd name="T112" fmla="*/ 194 w 575"/>
                      <a:gd name="T113" fmla="*/ 207 h 308"/>
                      <a:gd name="T114" fmla="*/ 192 w 575"/>
                      <a:gd name="T115" fmla="*/ 204 h 308"/>
                      <a:gd name="T116" fmla="*/ 157 w 575"/>
                      <a:gd name="T117" fmla="*/ 177 h 308"/>
                      <a:gd name="T118" fmla="*/ 209 w 575"/>
                      <a:gd name="T119" fmla="*/ 103 h 308"/>
                      <a:gd name="T120" fmla="*/ 322 w 575"/>
                      <a:gd name="T121" fmla="*/ 104 h 308"/>
                      <a:gd name="T122" fmla="*/ 398 w 575"/>
                      <a:gd name="T123" fmla="*/ 15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75" h="308">
                        <a:moveTo>
                          <a:pt x="44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08"/>
                          <a:pt x="0" y="308"/>
                          <a:pt x="0" y="308"/>
                        </a:cubicBezTo>
                        <a:cubicBezTo>
                          <a:pt x="133" y="308"/>
                          <a:pt x="133" y="308"/>
                          <a:pt x="133" y="308"/>
                        </a:cubicBezTo>
                        <a:cubicBezTo>
                          <a:pt x="575" y="308"/>
                          <a:pt x="575" y="308"/>
                          <a:pt x="575" y="308"/>
                        </a:cubicBezTo>
                        <a:cubicBezTo>
                          <a:pt x="575" y="0"/>
                          <a:pt x="575" y="0"/>
                          <a:pt x="575" y="0"/>
                        </a:cubicBezTo>
                        <a:lnTo>
                          <a:pt x="441" y="0"/>
                        </a:lnTo>
                        <a:close/>
                        <a:moveTo>
                          <a:pt x="288" y="48"/>
                        </a:moveTo>
                        <a:cubicBezTo>
                          <a:pt x="299" y="48"/>
                          <a:pt x="308" y="57"/>
                          <a:pt x="308" y="68"/>
                        </a:cubicBezTo>
                        <a:cubicBezTo>
                          <a:pt x="308" y="69"/>
                          <a:pt x="308" y="69"/>
                          <a:pt x="308" y="70"/>
                        </a:cubicBezTo>
                        <a:cubicBezTo>
                          <a:pt x="308" y="71"/>
                          <a:pt x="308" y="71"/>
                          <a:pt x="308" y="71"/>
                        </a:cubicBezTo>
                        <a:cubicBezTo>
                          <a:pt x="308" y="71"/>
                          <a:pt x="308" y="71"/>
                          <a:pt x="308" y="72"/>
                        </a:cubicBezTo>
                        <a:cubicBezTo>
                          <a:pt x="307" y="73"/>
                          <a:pt x="307" y="73"/>
                          <a:pt x="307" y="73"/>
                        </a:cubicBezTo>
                        <a:cubicBezTo>
                          <a:pt x="307" y="74"/>
                          <a:pt x="307" y="74"/>
                          <a:pt x="307" y="74"/>
                        </a:cubicBezTo>
                        <a:cubicBezTo>
                          <a:pt x="307" y="75"/>
                          <a:pt x="307" y="75"/>
                          <a:pt x="307" y="75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6"/>
                          <a:pt x="306" y="76"/>
                          <a:pt x="306" y="76"/>
                        </a:cubicBezTo>
                        <a:cubicBezTo>
                          <a:pt x="306" y="77"/>
                          <a:pt x="306" y="77"/>
                          <a:pt x="306" y="77"/>
                        </a:cubicBezTo>
                        <a:cubicBezTo>
                          <a:pt x="305" y="78"/>
                          <a:pt x="305" y="78"/>
                          <a:pt x="305" y="78"/>
                        </a:cubicBezTo>
                        <a:cubicBezTo>
                          <a:pt x="305" y="79"/>
                          <a:pt x="305" y="79"/>
                          <a:pt x="305" y="79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4" y="80"/>
                          <a:pt x="304" y="80"/>
                          <a:pt x="304" y="80"/>
                        </a:cubicBezTo>
                        <a:cubicBezTo>
                          <a:pt x="303" y="81"/>
                          <a:pt x="303" y="81"/>
                          <a:pt x="303" y="81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2" y="82"/>
                          <a:pt x="302" y="82"/>
                          <a:pt x="302" y="82"/>
                        </a:cubicBezTo>
                        <a:cubicBezTo>
                          <a:pt x="301" y="83"/>
                          <a:pt x="301" y="83"/>
                          <a:pt x="301" y="83"/>
                        </a:cubicBezTo>
                        <a:cubicBezTo>
                          <a:pt x="300" y="84"/>
                          <a:pt x="300" y="84"/>
                          <a:pt x="300" y="84"/>
                        </a:cubicBezTo>
                        <a:cubicBezTo>
                          <a:pt x="299" y="84"/>
                          <a:pt x="299" y="84"/>
                          <a:pt x="299" y="84"/>
                        </a:cubicBezTo>
                        <a:cubicBezTo>
                          <a:pt x="299" y="85"/>
                          <a:pt x="299" y="85"/>
                          <a:pt x="299" y="85"/>
                        </a:cubicBezTo>
                        <a:cubicBezTo>
                          <a:pt x="298" y="85"/>
                          <a:pt x="298" y="85"/>
                          <a:pt x="298" y="85"/>
                        </a:cubicBezTo>
                        <a:cubicBezTo>
                          <a:pt x="297" y="86"/>
                          <a:pt x="297" y="86"/>
                          <a:pt x="297" y="86"/>
                        </a:cubicBezTo>
                        <a:cubicBezTo>
                          <a:pt x="296" y="86"/>
                          <a:pt x="296" y="86"/>
                          <a:pt x="296" y="86"/>
                        </a:cubicBezTo>
                        <a:cubicBezTo>
                          <a:pt x="295" y="86"/>
                          <a:pt x="295" y="86"/>
                          <a:pt x="295" y="86"/>
                        </a:cubicBezTo>
                        <a:cubicBezTo>
                          <a:pt x="294" y="87"/>
                          <a:pt x="294" y="87"/>
                          <a:pt x="294" y="87"/>
                        </a:cubicBezTo>
                        <a:cubicBezTo>
                          <a:pt x="293" y="87"/>
                          <a:pt x="293" y="87"/>
                          <a:pt x="293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2" y="87"/>
                          <a:pt x="292" y="87"/>
                          <a:pt x="292" y="87"/>
                        </a:cubicBezTo>
                        <a:cubicBezTo>
                          <a:pt x="291" y="87"/>
                          <a:pt x="291" y="87"/>
                          <a:pt x="291" y="87"/>
                        </a:cubicBezTo>
                        <a:cubicBezTo>
                          <a:pt x="290" y="88"/>
                          <a:pt x="290" y="88"/>
                          <a:pt x="290" y="88"/>
                        </a:cubicBezTo>
                        <a:cubicBezTo>
                          <a:pt x="289" y="88"/>
                          <a:pt x="289" y="88"/>
                          <a:pt x="289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8" y="88"/>
                          <a:pt x="288" y="88"/>
                          <a:pt x="288" y="88"/>
                        </a:cubicBezTo>
                        <a:cubicBezTo>
                          <a:pt x="283" y="88"/>
                          <a:pt x="279" y="86"/>
                          <a:pt x="276" y="83"/>
                        </a:cubicBezTo>
                        <a:cubicBezTo>
                          <a:pt x="272" y="79"/>
                          <a:pt x="269" y="74"/>
                          <a:pt x="269" y="68"/>
                        </a:cubicBezTo>
                        <a:cubicBezTo>
                          <a:pt x="269" y="57"/>
                          <a:pt x="278" y="48"/>
                          <a:pt x="288" y="48"/>
                        </a:cubicBezTo>
                        <a:close/>
                        <a:moveTo>
                          <a:pt x="413" y="161"/>
                        </a:moveTo>
                        <a:cubicBezTo>
                          <a:pt x="411" y="169"/>
                          <a:pt x="405" y="176"/>
                          <a:pt x="398" y="180"/>
                        </a:cubicBezTo>
                        <a:cubicBezTo>
                          <a:pt x="395" y="182"/>
                          <a:pt x="391" y="183"/>
                          <a:pt x="387" y="183"/>
                        </a:cubicBezTo>
                        <a:cubicBezTo>
                          <a:pt x="387" y="183"/>
                          <a:pt x="387" y="183"/>
                          <a:pt x="387" y="183"/>
                        </a:cubicBezTo>
                        <a:cubicBezTo>
                          <a:pt x="386" y="189"/>
                          <a:pt x="385" y="194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3" y="198"/>
                          <a:pt x="383" y="198"/>
                          <a:pt x="383" y="198"/>
                        </a:cubicBezTo>
                        <a:cubicBezTo>
                          <a:pt x="382" y="199"/>
                          <a:pt x="382" y="199"/>
                          <a:pt x="382" y="200"/>
                        </a:cubicBezTo>
                        <a:cubicBezTo>
                          <a:pt x="382" y="200"/>
                          <a:pt x="382" y="200"/>
                          <a:pt x="382" y="200"/>
                        </a:cubicBezTo>
                        <a:cubicBezTo>
                          <a:pt x="382" y="201"/>
                          <a:pt x="382" y="201"/>
                          <a:pt x="382" y="201"/>
                        </a:cubicBezTo>
                        <a:cubicBezTo>
                          <a:pt x="381" y="201"/>
                          <a:pt x="381" y="201"/>
                          <a:pt x="381" y="201"/>
                        </a:cubicBezTo>
                        <a:cubicBezTo>
                          <a:pt x="381" y="202"/>
                          <a:pt x="381" y="202"/>
                          <a:pt x="381" y="203"/>
                        </a:cubicBezTo>
                        <a:cubicBezTo>
                          <a:pt x="380" y="203"/>
                          <a:pt x="380" y="204"/>
                          <a:pt x="380" y="204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5"/>
                          <a:pt x="379" y="205"/>
                          <a:pt x="379" y="205"/>
                        </a:cubicBezTo>
                        <a:cubicBezTo>
                          <a:pt x="379" y="206"/>
                          <a:pt x="379" y="206"/>
                          <a:pt x="378" y="207"/>
                        </a:cubicBezTo>
                        <a:cubicBezTo>
                          <a:pt x="378" y="208"/>
                          <a:pt x="378" y="208"/>
                          <a:pt x="378" y="208"/>
                        </a:cubicBezTo>
                        <a:cubicBezTo>
                          <a:pt x="377" y="208"/>
                          <a:pt x="377" y="208"/>
                          <a:pt x="377" y="208"/>
                        </a:cubicBezTo>
                        <a:cubicBezTo>
                          <a:pt x="377" y="209"/>
                          <a:pt x="377" y="209"/>
                          <a:pt x="377" y="209"/>
                        </a:cubicBezTo>
                        <a:cubicBezTo>
                          <a:pt x="377" y="210"/>
                          <a:pt x="376" y="210"/>
                          <a:pt x="376" y="211"/>
                        </a:cubicBezTo>
                        <a:cubicBezTo>
                          <a:pt x="376" y="211"/>
                          <a:pt x="375" y="211"/>
                          <a:pt x="375" y="212"/>
                        </a:cubicBezTo>
                        <a:cubicBezTo>
                          <a:pt x="375" y="212"/>
                          <a:pt x="375" y="212"/>
                          <a:pt x="375" y="212"/>
                        </a:cubicBezTo>
                        <a:cubicBezTo>
                          <a:pt x="374" y="213"/>
                          <a:pt x="374" y="213"/>
                          <a:pt x="374" y="213"/>
                        </a:cubicBezTo>
                        <a:cubicBezTo>
                          <a:pt x="374" y="213"/>
                          <a:pt x="373" y="214"/>
                          <a:pt x="373" y="214"/>
                        </a:cubicBezTo>
                        <a:cubicBezTo>
                          <a:pt x="372" y="215"/>
                          <a:pt x="372" y="215"/>
                          <a:pt x="372" y="215"/>
                        </a:cubicBezTo>
                        <a:cubicBezTo>
                          <a:pt x="372" y="216"/>
                          <a:pt x="372" y="216"/>
                          <a:pt x="372" y="216"/>
                        </a:cubicBezTo>
                        <a:cubicBezTo>
                          <a:pt x="372" y="216"/>
                          <a:pt x="371" y="216"/>
                          <a:pt x="371" y="217"/>
                        </a:cubicBezTo>
                        <a:cubicBezTo>
                          <a:pt x="370" y="218"/>
                          <a:pt x="370" y="218"/>
                          <a:pt x="370" y="218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9" y="219"/>
                          <a:pt x="369" y="219"/>
                          <a:pt x="369" y="219"/>
                        </a:cubicBezTo>
                        <a:cubicBezTo>
                          <a:pt x="368" y="220"/>
                          <a:pt x="368" y="220"/>
                          <a:pt x="368" y="220"/>
                        </a:cubicBezTo>
                        <a:cubicBezTo>
                          <a:pt x="368" y="220"/>
                          <a:pt x="367" y="221"/>
                          <a:pt x="367" y="221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6" y="222"/>
                          <a:pt x="366" y="222"/>
                          <a:pt x="366" y="222"/>
                        </a:cubicBezTo>
                        <a:cubicBezTo>
                          <a:pt x="365" y="223"/>
                          <a:pt x="365" y="223"/>
                          <a:pt x="364" y="223"/>
                        </a:cubicBezTo>
                        <a:cubicBezTo>
                          <a:pt x="364" y="224"/>
                          <a:pt x="364" y="224"/>
                          <a:pt x="364" y="224"/>
                        </a:cubicBezTo>
                        <a:cubicBezTo>
                          <a:pt x="363" y="225"/>
                          <a:pt x="363" y="225"/>
                          <a:pt x="363" y="225"/>
                        </a:cubicBezTo>
                        <a:cubicBezTo>
                          <a:pt x="362" y="225"/>
                          <a:pt x="362" y="225"/>
                          <a:pt x="362" y="225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1" y="226"/>
                          <a:pt x="361" y="226"/>
                          <a:pt x="361" y="226"/>
                        </a:cubicBezTo>
                        <a:cubicBezTo>
                          <a:pt x="360" y="226"/>
                          <a:pt x="360" y="227"/>
                          <a:pt x="359" y="227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9" y="228"/>
                          <a:pt x="359" y="228"/>
                          <a:pt x="359" y="228"/>
                        </a:cubicBezTo>
                        <a:cubicBezTo>
                          <a:pt x="358" y="228"/>
                          <a:pt x="358" y="228"/>
                          <a:pt x="358" y="228"/>
                        </a:cubicBezTo>
                        <a:cubicBezTo>
                          <a:pt x="357" y="229"/>
                          <a:pt x="357" y="229"/>
                          <a:pt x="356" y="229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5" y="230"/>
                          <a:pt x="355" y="230"/>
                          <a:pt x="355" y="230"/>
                        </a:cubicBezTo>
                        <a:cubicBezTo>
                          <a:pt x="354" y="230"/>
                          <a:pt x="354" y="231"/>
                          <a:pt x="353" y="231"/>
                        </a:cubicBezTo>
                        <a:cubicBezTo>
                          <a:pt x="353" y="231"/>
                          <a:pt x="353" y="231"/>
                          <a:pt x="352" y="232"/>
                        </a:cubicBezTo>
                        <a:cubicBezTo>
                          <a:pt x="352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1" y="232"/>
                          <a:pt x="351" y="232"/>
                          <a:pt x="351" y="232"/>
                        </a:cubicBezTo>
                        <a:cubicBezTo>
                          <a:pt x="350" y="233"/>
                          <a:pt x="350" y="233"/>
                          <a:pt x="350" y="233"/>
                        </a:cubicBezTo>
                        <a:cubicBezTo>
                          <a:pt x="349" y="233"/>
                          <a:pt x="349" y="233"/>
                          <a:pt x="349" y="233"/>
                        </a:cubicBezTo>
                        <a:cubicBezTo>
                          <a:pt x="350" y="254"/>
                          <a:pt x="350" y="254"/>
                          <a:pt x="350" y="254"/>
                        </a:cubicBezTo>
                        <a:cubicBezTo>
                          <a:pt x="350" y="255"/>
                          <a:pt x="350" y="255"/>
                          <a:pt x="350" y="255"/>
                        </a:cubicBezTo>
                        <a:cubicBezTo>
                          <a:pt x="350" y="255"/>
                          <a:pt x="350" y="256"/>
                          <a:pt x="350" y="256"/>
                        </a:cubicBezTo>
                        <a:cubicBezTo>
                          <a:pt x="350" y="256"/>
                          <a:pt x="350" y="256"/>
                          <a:pt x="350" y="256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50" y="257"/>
                          <a:pt x="350" y="257"/>
                          <a:pt x="350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9" y="257"/>
                          <a:pt x="349" y="257"/>
                          <a:pt x="349" y="257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8"/>
                          <a:pt x="348" y="258"/>
                          <a:pt x="348" y="258"/>
                        </a:cubicBezTo>
                        <a:cubicBezTo>
                          <a:pt x="348" y="257"/>
                          <a:pt x="348" y="257"/>
                          <a:pt x="348" y="257"/>
                        </a:cubicBezTo>
                        <a:cubicBezTo>
                          <a:pt x="347" y="257"/>
                          <a:pt x="347" y="257"/>
                          <a:pt x="347" y="257"/>
                        </a:cubicBezTo>
                        <a:cubicBezTo>
                          <a:pt x="346" y="257"/>
                          <a:pt x="346" y="257"/>
                          <a:pt x="346" y="257"/>
                        </a:cubicBezTo>
                        <a:cubicBezTo>
                          <a:pt x="338" y="253"/>
                          <a:pt x="338" y="253"/>
                          <a:pt x="338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7" y="253"/>
                          <a:pt x="337" y="253"/>
                          <a:pt x="337" y="253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6" y="252"/>
                          <a:pt x="336" y="252"/>
                          <a:pt x="336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5" y="252"/>
                          <a:pt x="335" y="252"/>
                          <a:pt x="335" y="252"/>
                        </a:cubicBezTo>
                        <a:cubicBezTo>
                          <a:pt x="334" y="252"/>
                          <a:pt x="334" y="252"/>
                          <a:pt x="334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3" y="252"/>
                          <a:pt x="333" y="252"/>
                          <a:pt x="333" y="252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2" y="253"/>
                          <a:pt x="332" y="253"/>
                          <a:pt x="332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1" y="253"/>
                          <a:pt x="331" y="253"/>
                          <a:pt x="331" y="253"/>
                        </a:cubicBezTo>
                        <a:cubicBezTo>
                          <a:pt x="330" y="253"/>
                          <a:pt x="330" y="253"/>
                          <a:pt x="330" y="253"/>
                        </a:cubicBezTo>
                        <a:cubicBezTo>
                          <a:pt x="330" y="254"/>
                          <a:pt x="330" y="254"/>
                          <a:pt x="330" y="254"/>
                        </a:cubicBezTo>
                        <a:cubicBezTo>
                          <a:pt x="326" y="256"/>
                          <a:pt x="326" y="256"/>
                          <a:pt x="326" y="256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5" y="257"/>
                          <a:pt x="325" y="257"/>
                          <a:pt x="325" y="257"/>
                        </a:cubicBezTo>
                        <a:cubicBezTo>
                          <a:pt x="324" y="257"/>
                          <a:pt x="324" y="257"/>
                          <a:pt x="324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3" y="257"/>
                          <a:pt x="323" y="257"/>
                          <a:pt x="323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2" y="257"/>
                          <a:pt x="322" y="257"/>
                          <a:pt x="322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1" y="257"/>
                          <a:pt x="321" y="257"/>
                          <a:pt x="321" y="257"/>
                        </a:cubicBezTo>
                        <a:cubicBezTo>
                          <a:pt x="320" y="257"/>
                          <a:pt x="320" y="257"/>
                          <a:pt x="320" y="257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20" y="256"/>
                          <a:pt x="320" y="256"/>
                          <a:pt x="320" y="256"/>
                        </a:cubicBezTo>
                        <a:cubicBezTo>
                          <a:pt x="319" y="255"/>
                          <a:pt x="319" y="255"/>
                          <a:pt x="319" y="255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7" y="248"/>
                          <a:pt x="317" y="248"/>
                          <a:pt x="317" y="248"/>
                        </a:cubicBezTo>
                        <a:cubicBezTo>
                          <a:pt x="315" y="240"/>
                          <a:pt x="315" y="240"/>
                          <a:pt x="315" y="240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314" y="239"/>
                          <a:pt x="314" y="239"/>
                          <a:pt x="314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39"/>
                          <a:pt x="268" y="239"/>
                          <a:pt x="268" y="239"/>
                        </a:cubicBezTo>
                        <a:cubicBezTo>
                          <a:pt x="268" y="240"/>
                          <a:pt x="268" y="240"/>
                          <a:pt x="268" y="240"/>
                        </a:cubicBezTo>
                        <a:cubicBezTo>
                          <a:pt x="263" y="255"/>
                          <a:pt x="263" y="255"/>
                          <a:pt x="263" y="255"/>
                        </a:cubicBezTo>
                        <a:cubicBezTo>
                          <a:pt x="263" y="256"/>
                          <a:pt x="262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60" y="257"/>
                          <a:pt x="260" y="257"/>
                          <a:pt x="260" y="257"/>
                        </a:cubicBezTo>
                        <a:cubicBezTo>
                          <a:pt x="259" y="257"/>
                          <a:pt x="258" y="257"/>
                          <a:pt x="258" y="257"/>
                        </a:cubicBezTo>
                        <a:cubicBezTo>
                          <a:pt x="253" y="254"/>
                          <a:pt x="253" y="254"/>
                          <a:pt x="253" y="254"/>
                        </a:cubicBezTo>
                        <a:cubicBezTo>
                          <a:pt x="252" y="253"/>
                          <a:pt x="250" y="252"/>
                          <a:pt x="249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8" y="252"/>
                          <a:pt x="248" y="252"/>
                          <a:pt x="248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7" y="252"/>
                          <a:pt x="247" y="252"/>
                          <a:pt x="247" y="252"/>
                        </a:cubicBezTo>
                        <a:cubicBezTo>
                          <a:pt x="246" y="252"/>
                          <a:pt x="245" y="253"/>
                          <a:pt x="244" y="253"/>
                        </a:cubicBezTo>
                        <a:cubicBezTo>
                          <a:pt x="236" y="257"/>
                          <a:pt x="236" y="257"/>
                          <a:pt x="236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5" y="257"/>
                          <a:pt x="235" y="257"/>
                          <a:pt x="235" y="257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4" y="258"/>
                          <a:pt x="234" y="258"/>
                          <a:pt x="234" y="258"/>
                        </a:cubicBezTo>
                        <a:cubicBezTo>
                          <a:pt x="233" y="258"/>
                          <a:pt x="232" y="256"/>
                          <a:pt x="232" y="254"/>
                        </a:cubicBezTo>
                        <a:cubicBezTo>
                          <a:pt x="232" y="248"/>
                          <a:pt x="232" y="248"/>
                          <a:pt x="232" y="248"/>
                        </a:cubicBezTo>
                        <a:cubicBezTo>
                          <a:pt x="233" y="248"/>
                          <a:pt x="233" y="248"/>
                          <a:pt x="233" y="248"/>
                        </a:cubicBezTo>
                        <a:cubicBezTo>
                          <a:pt x="234" y="237"/>
                          <a:pt x="234" y="237"/>
                          <a:pt x="234" y="237"/>
                        </a:cubicBezTo>
                        <a:cubicBezTo>
                          <a:pt x="233" y="237"/>
                          <a:pt x="232" y="236"/>
                          <a:pt x="231" y="236"/>
                        </a:cubicBezTo>
                        <a:cubicBezTo>
                          <a:pt x="231" y="236"/>
                          <a:pt x="231" y="236"/>
                          <a:pt x="231" y="236"/>
                        </a:cubicBezTo>
                        <a:cubicBezTo>
                          <a:pt x="230" y="236"/>
                          <a:pt x="230" y="236"/>
                          <a:pt x="230" y="236"/>
                        </a:cubicBezTo>
                        <a:cubicBezTo>
                          <a:pt x="229" y="236"/>
                          <a:pt x="228" y="235"/>
                          <a:pt x="228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7" y="235"/>
                          <a:pt x="227" y="235"/>
                          <a:pt x="227" y="235"/>
                        </a:cubicBezTo>
                        <a:cubicBezTo>
                          <a:pt x="226" y="234"/>
                          <a:pt x="225" y="234"/>
                          <a:pt x="225" y="234"/>
                        </a:cubicBezTo>
                        <a:cubicBezTo>
                          <a:pt x="224" y="234"/>
                          <a:pt x="224" y="234"/>
                          <a:pt x="224" y="234"/>
                        </a:cubicBezTo>
                        <a:cubicBezTo>
                          <a:pt x="224" y="233"/>
                          <a:pt x="224" y="233"/>
                          <a:pt x="224" y="233"/>
                        </a:cubicBezTo>
                        <a:cubicBezTo>
                          <a:pt x="223" y="233"/>
                          <a:pt x="222" y="233"/>
                          <a:pt x="221" y="232"/>
                        </a:cubicBezTo>
                        <a:cubicBezTo>
                          <a:pt x="221" y="232"/>
                          <a:pt x="221" y="232"/>
                          <a:pt x="221" y="232"/>
                        </a:cubicBezTo>
                        <a:cubicBezTo>
                          <a:pt x="220" y="232"/>
                          <a:pt x="219" y="231"/>
                          <a:pt x="218" y="231"/>
                        </a:cubicBezTo>
                        <a:cubicBezTo>
                          <a:pt x="217" y="230"/>
                          <a:pt x="217" y="230"/>
                          <a:pt x="217" y="230"/>
                        </a:cubicBezTo>
                        <a:cubicBezTo>
                          <a:pt x="217" y="230"/>
                          <a:pt x="216" y="229"/>
                          <a:pt x="215" y="229"/>
                        </a:cubicBezTo>
                        <a:cubicBezTo>
                          <a:pt x="214" y="228"/>
                          <a:pt x="214" y="228"/>
                          <a:pt x="214" y="228"/>
                        </a:cubicBezTo>
                        <a:cubicBezTo>
                          <a:pt x="213" y="228"/>
                          <a:pt x="213" y="228"/>
                          <a:pt x="213" y="228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3" y="227"/>
                          <a:pt x="213" y="227"/>
                          <a:pt x="213" y="227"/>
                        </a:cubicBezTo>
                        <a:cubicBezTo>
                          <a:pt x="212" y="227"/>
                          <a:pt x="212" y="227"/>
                          <a:pt x="211" y="226"/>
                        </a:cubicBezTo>
                        <a:cubicBezTo>
                          <a:pt x="211" y="226"/>
                          <a:pt x="211" y="226"/>
                          <a:pt x="211" y="226"/>
                        </a:cubicBezTo>
                        <a:cubicBezTo>
                          <a:pt x="211" y="226"/>
                          <a:pt x="210" y="225"/>
                          <a:pt x="210" y="225"/>
                        </a:cubicBezTo>
                        <a:cubicBezTo>
                          <a:pt x="209" y="224"/>
                          <a:pt x="209" y="224"/>
                          <a:pt x="209" y="224"/>
                        </a:cubicBezTo>
                        <a:cubicBezTo>
                          <a:pt x="208" y="224"/>
                          <a:pt x="208" y="224"/>
                          <a:pt x="208" y="224"/>
                        </a:cubicBezTo>
                        <a:cubicBezTo>
                          <a:pt x="208" y="223"/>
                          <a:pt x="207" y="223"/>
                          <a:pt x="207" y="223"/>
                        </a:cubicBezTo>
                        <a:cubicBezTo>
                          <a:pt x="206" y="222"/>
                          <a:pt x="206" y="222"/>
                          <a:pt x="206" y="222"/>
                        </a:cubicBezTo>
                        <a:cubicBezTo>
                          <a:pt x="206" y="222"/>
                          <a:pt x="205" y="221"/>
                          <a:pt x="205" y="221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4" y="220"/>
                          <a:pt x="204" y="220"/>
                          <a:pt x="204" y="220"/>
                        </a:cubicBezTo>
                        <a:cubicBezTo>
                          <a:pt x="203" y="219"/>
                          <a:pt x="203" y="219"/>
                          <a:pt x="202" y="218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2" y="217"/>
                          <a:pt x="202" y="217"/>
                          <a:pt x="202" y="217"/>
                        </a:cubicBezTo>
                        <a:cubicBezTo>
                          <a:pt x="201" y="217"/>
                          <a:pt x="201" y="217"/>
                          <a:pt x="201" y="217"/>
                        </a:cubicBezTo>
                        <a:cubicBezTo>
                          <a:pt x="200" y="216"/>
                          <a:pt x="200" y="216"/>
                          <a:pt x="199" y="215"/>
                        </a:cubicBezTo>
                        <a:cubicBezTo>
                          <a:pt x="199" y="215"/>
                          <a:pt x="199" y="215"/>
                          <a:pt x="199" y="215"/>
                        </a:cubicBezTo>
                        <a:cubicBezTo>
                          <a:pt x="199" y="214"/>
                          <a:pt x="199" y="214"/>
                          <a:pt x="198" y="214"/>
                        </a:cubicBezTo>
                        <a:cubicBezTo>
                          <a:pt x="198" y="213"/>
                          <a:pt x="198" y="213"/>
                          <a:pt x="197" y="212"/>
                        </a:cubicBezTo>
                        <a:cubicBezTo>
                          <a:pt x="197" y="212"/>
                          <a:pt x="197" y="212"/>
                          <a:pt x="197" y="212"/>
                        </a:cubicBezTo>
                        <a:cubicBezTo>
                          <a:pt x="197" y="211"/>
                          <a:pt x="196" y="211"/>
                          <a:pt x="196" y="210"/>
                        </a:cubicBezTo>
                        <a:cubicBezTo>
                          <a:pt x="196" y="210"/>
                          <a:pt x="196" y="210"/>
                          <a:pt x="196" y="210"/>
                        </a:cubicBezTo>
                        <a:cubicBezTo>
                          <a:pt x="195" y="209"/>
                          <a:pt x="195" y="209"/>
                          <a:pt x="195" y="209"/>
                        </a:cubicBezTo>
                        <a:cubicBezTo>
                          <a:pt x="195" y="208"/>
                          <a:pt x="194" y="208"/>
                          <a:pt x="194" y="207"/>
                        </a:cubicBezTo>
                        <a:cubicBezTo>
                          <a:pt x="194" y="207"/>
                          <a:pt x="194" y="207"/>
                          <a:pt x="194" y="207"/>
                        </a:cubicBezTo>
                        <a:cubicBezTo>
                          <a:pt x="193" y="206"/>
                          <a:pt x="193" y="206"/>
                          <a:pt x="193" y="206"/>
                        </a:cubicBezTo>
                        <a:cubicBezTo>
                          <a:pt x="193" y="205"/>
                          <a:pt x="193" y="205"/>
                          <a:pt x="193" y="205"/>
                        </a:cubicBezTo>
                        <a:cubicBezTo>
                          <a:pt x="193" y="205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92" y="204"/>
                          <a:pt x="192" y="204"/>
                          <a:pt x="192" y="204"/>
                        </a:cubicBezTo>
                        <a:cubicBezTo>
                          <a:pt x="178" y="206"/>
                          <a:pt x="178" y="206"/>
                          <a:pt x="178" y="206"/>
                        </a:cubicBezTo>
                        <a:cubicBezTo>
                          <a:pt x="168" y="207"/>
                          <a:pt x="160" y="200"/>
                          <a:pt x="159" y="190"/>
                        </a:cubicBezTo>
                        <a:cubicBezTo>
                          <a:pt x="157" y="177"/>
                          <a:pt x="157" y="177"/>
                          <a:pt x="157" y="177"/>
                        </a:cubicBezTo>
                        <a:cubicBezTo>
                          <a:pt x="156" y="167"/>
                          <a:pt x="164" y="160"/>
                          <a:pt x="173" y="161"/>
                        </a:cubicBezTo>
                        <a:cubicBezTo>
                          <a:pt x="185" y="163"/>
                          <a:pt x="185" y="163"/>
                          <a:pt x="185" y="163"/>
                        </a:cubicBezTo>
                        <a:cubicBezTo>
                          <a:pt x="187" y="142"/>
                          <a:pt x="199" y="124"/>
                          <a:pt x="216" y="113"/>
                        </a:cubicBezTo>
                        <a:cubicBezTo>
                          <a:pt x="213" y="111"/>
                          <a:pt x="210" y="107"/>
                          <a:pt x="209" y="103"/>
                        </a:cubicBezTo>
                        <a:cubicBezTo>
                          <a:pt x="206" y="89"/>
                          <a:pt x="206" y="89"/>
                          <a:pt x="206" y="89"/>
                        </a:cubicBezTo>
                        <a:cubicBezTo>
                          <a:pt x="204" y="81"/>
                          <a:pt x="208" y="78"/>
                          <a:pt x="215" y="82"/>
                        </a:cubicBezTo>
                        <a:cubicBezTo>
                          <a:pt x="253" y="104"/>
                          <a:pt x="253" y="104"/>
                          <a:pt x="253" y="104"/>
                        </a:cubicBezTo>
                        <a:cubicBezTo>
                          <a:pt x="322" y="104"/>
                          <a:pt x="322" y="104"/>
                          <a:pt x="322" y="104"/>
                        </a:cubicBezTo>
                        <a:cubicBezTo>
                          <a:pt x="327" y="104"/>
                          <a:pt x="331" y="104"/>
                          <a:pt x="336" y="105"/>
                        </a:cubicBezTo>
                        <a:cubicBezTo>
                          <a:pt x="365" y="112"/>
                          <a:pt x="387" y="138"/>
                          <a:pt x="388" y="169"/>
                        </a:cubicBezTo>
                        <a:cubicBezTo>
                          <a:pt x="389" y="169"/>
                          <a:pt x="390" y="168"/>
                          <a:pt x="391" y="168"/>
                        </a:cubicBezTo>
                        <a:cubicBezTo>
                          <a:pt x="395" y="165"/>
                          <a:pt x="397" y="161"/>
                          <a:pt x="398" y="158"/>
                        </a:cubicBezTo>
                        <a:cubicBezTo>
                          <a:pt x="399" y="154"/>
                          <a:pt x="403" y="151"/>
                          <a:pt x="407" y="152"/>
                        </a:cubicBezTo>
                        <a:cubicBezTo>
                          <a:pt x="411" y="153"/>
                          <a:pt x="413" y="157"/>
                          <a:pt x="413" y="1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4" name="Freeform 9248">
                    <a:extLst>
                      <a:ext uri="{FF2B5EF4-FFF2-40B4-BE49-F238E27FC236}">
                        <a16:creationId xmlns:a16="http://schemas.microsoft.com/office/drawing/2014/main" id="{A20C062C-E481-493F-BE40-3FA884814B2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94301" y="3277326"/>
                    <a:ext cx="450850" cy="61913"/>
                  </a:xfrm>
                  <a:custGeom>
                    <a:avLst/>
                    <a:gdLst>
                      <a:gd name="T0" fmla="*/ 133 w 625"/>
                      <a:gd name="T1" fmla="*/ 0 h 87"/>
                      <a:gd name="T2" fmla="*/ 0 w 625"/>
                      <a:gd name="T3" fmla="*/ 0 h 87"/>
                      <a:gd name="T4" fmla="*/ 0 w 625"/>
                      <a:gd name="T5" fmla="*/ 7 h 87"/>
                      <a:gd name="T6" fmla="*/ 0 w 625"/>
                      <a:gd name="T7" fmla="*/ 7 h 87"/>
                      <a:gd name="T8" fmla="*/ 0 w 625"/>
                      <a:gd name="T9" fmla="*/ 7 h 87"/>
                      <a:gd name="T10" fmla="*/ 0 w 625"/>
                      <a:gd name="T11" fmla="*/ 52 h 87"/>
                      <a:gd name="T12" fmla="*/ 0 w 625"/>
                      <a:gd name="T13" fmla="*/ 56 h 87"/>
                      <a:gd name="T14" fmla="*/ 31 w 625"/>
                      <a:gd name="T15" fmla="*/ 87 h 87"/>
                      <a:gd name="T16" fmla="*/ 245 w 625"/>
                      <a:gd name="T17" fmla="*/ 87 h 87"/>
                      <a:gd name="T18" fmla="*/ 380 w 625"/>
                      <a:gd name="T19" fmla="*/ 87 h 87"/>
                      <a:gd name="T20" fmla="*/ 594 w 625"/>
                      <a:gd name="T21" fmla="*/ 87 h 87"/>
                      <a:gd name="T22" fmla="*/ 625 w 625"/>
                      <a:gd name="T23" fmla="*/ 56 h 87"/>
                      <a:gd name="T24" fmla="*/ 625 w 625"/>
                      <a:gd name="T25" fmla="*/ 52 h 87"/>
                      <a:gd name="T26" fmla="*/ 625 w 625"/>
                      <a:gd name="T27" fmla="*/ 7 h 87"/>
                      <a:gd name="T28" fmla="*/ 625 w 625"/>
                      <a:gd name="T29" fmla="*/ 0 h 87"/>
                      <a:gd name="T30" fmla="*/ 133 w 625"/>
                      <a:gd name="T31" fmla="*/ 0 h 87"/>
                      <a:gd name="T32" fmla="*/ 313 w 625"/>
                      <a:gd name="T33" fmla="*/ 55 h 87"/>
                      <a:gd name="T34" fmla="*/ 305 w 625"/>
                      <a:gd name="T35" fmla="*/ 52 h 87"/>
                      <a:gd name="T36" fmla="*/ 301 w 625"/>
                      <a:gd name="T37" fmla="*/ 44 h 87"/>
                      <a:gd name="T38" fmla="*/ 312 w 625"/>
                      <a:gd name="T39" fmla="*/ 32 h 87"/>
                      <a:gd name="T40" fmla="*/ 324 w 625"/>
                      <a:gd name="T41" fmla="*/ 43 h 87"/>
                      <a:gd name="T42" fmla="*/ 320 w 625"/>
                      <a:gd name="T43" fmla="*/ 52 h 87"/>
                      <a:gd name="T44" fmla="*/ 313 w 625"/>
                      <a:gd name="T45" fmla="*/ 55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25" h="87">
                        <a:moveTo>
                          <a:pt x="13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73"/>
                          <a:pt x="14" y="87"/>
                          <a:pt x="31" y="87"/>
                        </a:cubicBezTo>
                        <a:cubicBezTo>
                          <a:pt x="245" y="87"/>
                          <a:pt x="245" y="87"/>
                          <a:pt x="245" y="87"/>
                        </a:cubicBezTo>
                        <a:cubicBezTo>
                          <a:pt x="380" y="87"/>
                          <a:pt x="380" y="87"/>
                          <a:pt x="380" y="87"/>
                        </a:cubicBezTo>
                        <a:cubicBezTo>
                          <a:pt x="594" y="87"/>
                          <a:pt x="594" y="87"/>
                          <a:pt x="594" y="87"/>
                        </a:cubicBezTo>
                        <a:cubicBezTo>
                          <a:pt x="611" y="87"/>
                          <a:pt x="625" y="73"/>
                          <a:pt x="625" y="56"/>
                        </a:cubicBezTo>
                        <a:cubicBezTo>
                          <a:pt x="625" y="52"/>
                          <a:pt x="625" y="52"/>
                          <a:pt x="625" y="52"/>
                        </a:cubicBezTo>
                        <a:cubicBezTo>
                          <a:pt x="625" y="7"/>
                          <a:pt x="625" y="7"/>
                          <a:pt x="625" y="7"/>
                        </a:cubicBezTo>
                        <a:cubicBezTo>
                          <a:pt x="625" y="0"/>
                          <a:pt x="625" y="0"/>
                          <a:pt x="625" y="0"/>
                        </a:cubicBezTo>
                        <a:lnTo>
                          <a:pt x="133" y="0"/>
                        </a:lnTo>
                        <a:close/>
                        <a:moveTo>
                          <a:pt x="313" y="55"/>
                        </a:moveTo>
                        <a:cubicBezTo>
                          <a:pt x="310" y="55"/>
                          <a:pt x="307" y="54"/>
                          <a:pt x="305" y="52"/>
                        </a:cubicBezTo>
                        <a:cubicBezTo>
                          <a:pt x="303" y="50"/>
                          <a:pt x="301" y="47"/>
                          <a:pt x="301" y="44"/>
                        </a:cubicBezTo>
                        <a:cubicBezTo>
                          <a:pt x="301" y="37"/>
                          <a:pt x="306" y="32"/>
                          <a:pt x="312" y="32"/>
                        </a:cubicBezTo>
                        <a:cubicBezTo>
                          <a:pt x="319" y="32"/>
                          <a:pt x="324" y="37"/>
                          <a:pt x="324" y="43"/>
                        </a:cubicBezTo>
                        <a:cubicBezTo>
                          <a:pt x="324" y="47"/>
                          <a:pt x="322" y="50"/>
                          <a:pt x="320" y="52"/>
                        </a:cubicBezTo>
                        <a:cubicBezTo>
                          <a:pt x="318" y="54"/>
                          <a:pt x="315" y="55"/>
                          <a:pt x="313" y="55"/>
                        </a:cubicBez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5" name="Freeform 9249">
                    <a:extLst>
                      <a:ext uri="{FF2B5EF4-FFF2-40B4-BE49-F238E27FC236}">
                        <a16:creationId xmlns:a16="http://schemas.microsoft.com/office/drawing/2014/main" id="{F64AF1A2-6570-4831-9DBF-141323BC1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11789" y="3301138"/>
                    <a:ext cx="15875" cy="15875"/>
                  </a:xfrm>
                  <a:custGeom>
                    <a:avLst/>
                    <a:gdLst>
                      <a:gd name="T0" fmla="*/ 19 w 23"/>
                      <a:gd name="T1" fmla="*/ 20 h 23"/>
                      <a:gd name="T2" fmla="*/ 23 w 23"/>
                      <a:gd name="T3" fmla="*/ 11 h 23"/>
                      <a:gd name="T4" fmla="*/ 11 w 23"/>
                      <a:gd name="T5" fmla="*/ 0 h 23"/>
                      <a:gd name="T6" fmla="*/ 0 w 23"/>
                      <a:gd name="T7" fmla="*/ 12 h 23"/>
                      <a:gd name="T8" fmla="*/ 4 w 23"/>
                      <a:gd name="T9" fmla="*/ 20 h 23"/>
                      <a:gd name="T10" fmla="*/ 12 w 23"/>
                      <a:gd name="T11" fmla="*/ 23 h 23"/>
                      <a:gd name="T12" fmla="*/ 19 w 23"/>
                      <a:gd name="T13" fmla="*/ 2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23">
                        <a:moveTo>
                          <a:pt x="19" y="20"/>
                        </a:moveTo>
                        <a:cubicBezTo>
                          <a:pt x="21" y="18"/>
                          <a:pt x="23" y="15"/>
                          <a:pt x="23" y="11"/>
                        </a:cubicBezTo>
                        <a:cubicBezTo>
                          <a:pt x="23" y="5"/>
                          <a:pt x="18" y="0"/>
                          <a:pt x="11" y="0"/>
                        </a:cubicBezTo>
                        <a:cubicBezTo>
                          <a:pt x="5" y="0"/>
                          <a:pt x="0" y="5"/>
                          <a:pt x="0" y="12"/>
                        </a:cubicBezTo>
                        <a:cubicBezTo>
                          <a:pt x="0" y="15"/>
                          <a:pt x="2" y="18"/>
                          <a:pt x="4" y="20"/>
                        </a:cubicBezTo>
                        <a:cubicBezTo>
                          <a:pt x="6" y="22"/>
                          <a:pt x="9" y="23"/>
                          <a:pt x="12" y="23"/>
                        </a:cubicBezTo>
                        <a:cubicBezTo>
                          <a:pt x="14" y="23"/>
                          <a:pt x="17" y="22"/>
                          <a:pt x="19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76" name="Freeform 9250">
                    <a:extLst>
                      <a:ext uri="{FF2B5EF4-FFF2-40B4-BE49-F238E27FC236}">
                        <a16:creationId xmlns:a16="http://schemas.microsoft.com/office/drawing/2014/main" id="{4E1A4C1B-5AF7-4AA5-A2F3-E8A7DBDBA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4476" y="3339238"/>
                    <a:ext cx="192088" cy="65088"/>
                  </a:xfrm>
                  <a:custGeom>
                    <a:avLst/>
                    <a:gdLst>
                      <a:gd name="T0" fmla="*/ 98 w 121"/>
                      <a:gd name="T1" fmla="*/ 31 h 41"/>
                      <a:gd name="T2" fmla="*/ 91 w 121"/>
                      <a:gd name="T3" fmla="*/ 0 h 41"/>
                      <a:gd name="T4" fmla="*/ 92 w 121"/>
                      <a:gd name="T5" fmla="*/ 4 h 41"/>
                      <a:gd name="T6" fmla="*/ 29 w 121"/>
                      <a:gd name="T7" fmla="*/ 4 h 41"/>
                      <a:gd name="T8" fmla="*/ 22 w 121"/>
                      <a:gd name="T9" fmla="*/ 31 h 41"/>
                      <a:gd name="T10" fmla="*/ 0 w 121"/>
                      <a:gd name="T11" fmla="*/ 31 h 41"/>
                      <a:gd name="T12" fmla="*/ 0 w 121"/>
                      <a:gd name="T13" fmla="*/ 41 h 41"/>
                      <a:gd name="T14" fmla="*/ 121 w 121"/>
                      <a:gd name="T15" fmla="*/ 41 h 41"/>
                      <a:gd name="T16" fmla="*/ 121 w 121"/>
                      <a:gd name="T17" fmla="*/ 31 h 41"/>
                      <a:gd name="T18" fmla="*/ 98 w 121"/>
                      <a:gd name="T19" fmla="*/ 3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1" h="41">
                        <a:moveTo>
                          <a:pt x="98" y="31"/>
                        </a:moveTo>
                        <a:lnTo>
                          <a:pt x="91" y="0"/>
                        </a:lnTo>
                        <a:lnTo>
                          <a:pt x="92" y="4"/>
                        </a:lnTo>
                        <a:lnTo>
                          <a:pt x="29" y="4"/>
                        </a:lnTo>
                        <a:lnTo>
                          <a:pt x="22" y="31"/>
                        </a:lnTo>
                        <a:lnTo>
                          <a:pt x="0" y="31"/>
                        </a:lnTo>
                        <a:lnTo>
                          <a:pt x="0" y="41"/>
                        </a:lnTo>
                        <a:lnTo>
                          <a:pt x="121" y="41"/>
                        </a:lnTo>
                        <a:lnTo>
                          <a:pt x="121" y="31"/>
                        </a:lnTo>
                        <a:lnTo>
                          <a:pt x="98" y="31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75282E2D-3B3B-4AD1-A438-D8F39AAA58F2}"/>
                    </a:ext>
                  </a:extLst>
                </p:cNvPr>
                <p:cNvGrpSpPr/>
                <p:nvPr/>
              </p:nvGrpSpPr>
              <p:grpSpPr>
                <a:xfrm>
                  <a:off x="4403838" y="3057856"/>
                  <a:ext cx="231776" cy="189041"/>
                  <a:chOff x="4392725" y="3857377"/>
                  <a:chExt cx="254001" cy="207168"/>
                </a:xfrm>
              </p:grpSpPr>
              <p:sp>
                <p:nvSpPr>
                  <p:cNvPr id="260" name="Rectangle 15112">
                    <a:extLst>
                      <a:ext uri="{FF2B5EF4-FFF2-40B4-BE49-F238E27FC236}">
                        <a16:creationId xmlns:a16="http://schemas.microsoft.com/office/drawing/2014/main" id="{9BBA757F-58DC-415C-A00B-1BF7BE28AC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928815"/>
                    <a:ext cx="71438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1" name="Freeform 15113">
                    <a:extLst>
                      <a:ext uri="{FF2B5EF4-FFF2-40B4-BE49-F238E27FC236}">
                        <a16:creationId xmlns:a16="http://schemas.microsoft.com/office/drawing/2014/main" id="{FEE5FC17-6C72-4284-B022-7F5342C9A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5" y="3892302"/>
                    <a:ext cx="144463" cy="19050"/>
                  </a:xfrm>
                  <a:custGeom>
                    <a:avLst/>
                    <a:gdLst>
                      <a:gd name="T0" fmla="*/ 91 w 91"/>
                      <a:gd name="T1" fmla="*/ 0 h 12"/>
                      <a:gd name="T2" fmla="*/ 0 w 91"/>
                      <a:gd name="T3" fmla="*/ 1 h 12"/>
                      <a:gd name="T4" fmla="*/ 0 w 91"/>
                      <a:gd name="T5" fmla="*/ 12 h 12"/>
                      <a:gd name="T6" fmla="*/ 91 w 91"/>
                      <a:gd name="T7" fmla="*/ 12 h 12"/>
                      <a:gd name="T8" fmla="*/ 91 w 91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12">
                        <a:moveTo>
                          <a:pt x="91" y="0"/>
                        </a:moveTo>
                        <a:lnTo>
                          <a:pt x="0" y="1"/>
                        </a:lnTo>
                        <a:lnTo>
                          <a:pt x="0" y="12"/>
                        </a:lnTo>
                        <a:lnTo>
                          <a:pt x="91" y="12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2" name="Rectangle 15114">
                    <a:extLst>
                      <a:ext uri="{FF2B5EF4-FFF2-40B4-BE49-F238E27FC236}">
                        <a16:creationId xmlns:a16="http://schemas.microsoft.com/office/drawing/2014/main" id="{B9161143-41BB-406A-ADDF-EEBFC2A226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92725" y="3857377"/>
                    <a:ext cx="144463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3" name="Rectangle 15115">
                    <a:extLst>
                      <a:ext uri="{FF2B5EF4-FFF2-40B4-BE49-F238E27FC236}">
                        <a16:creationId xmlns:a16="http://schemas.microsoft.com/office/drawing/2014/main" id="{60598431-5AE8-4956-87B1-3BDF15FC05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928815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4" name="Rectangle 15116">
                    <a:extLst>
                      <a:ext uri="{FF2B5EF4-FFF2-40B4-BE49-F238E27FC236}">
                        <a16:creationId xmlns:a16="http://schemas.microsoft.com/office/drawing/2014/main" id="{AC304BE1-CC08-4876-88D9-A2237D89E3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92302"/>
                    <a:ext cx="73025" cy="19050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5" name="Rectangle 15117">
                    <a:extLst>
                      <a:ext uri="{FF2B5EF4-FFF2-40B4-BE49-F238E27FC236}">
                        <a16:creationId xmlns:a16="http://schemas.microsoft.com/office/drawing/2014/main" id="{44F6D9D2-8E90-4B7D-A255-74F871C44D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3857377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6" name="Rectangle 15118">
                    <a:extLst>
                      <a:ext uri="{FF2B5EF4-FFF2-40B4-BE49-F238E27FC236}">
                        <a16:creationId xmlns:a16="http://schemas.microsoft.com/office/drawing/2014/main" id="{6BA5679A-2E57-476D-B46A-6C4C95F00D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0" y="4047082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7" name="Rectangle 15120">
                    <a:extLst>
                      <a:ext uri="{FF2B5EF4-FFF2-40B4-BE49-F238E27FC236}">
                        <a16:creationId xmlns:a16="http://schemas.microsoft.com/office/drawing/2014/main" id="{BADAE9C7-5CA7-4970-8298-ADAB656F63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3701" y="4010570"/>
                    <a:ext cx="73025" cy="1746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268" name="Freeform 15121">
                    <a:extLst>
                      <a:ext uri="{FF2B5EF4-FFF2-40B4-BE49-F238E27FC236}">
                        <a16:creationId xmlns:a16="http://schemas.microsoft.com/office/drawing/2014/main" id="{8E315FF8-15F5-4F2C-98F6-425F144066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2726" y="4016920"/>
                    <a:ext cx="144463" cy="4763"/>
                  </a:xfrm>
                  <a:custGeom>
                    <a:avLst/>
                    <a:gdLst>
                      <a:gd name="T0" fmla="*/ 0 w 91"/>
                      <a:gd name="T1" fmla="*/ 3 h 3"/>
                      <a:gd name="T2" fmla="*/ 91 w 91"/>
                      <a:gd name="T3" fmla="*/ 3 h 3"/>
                      <a:gd name="T4" fmla="*/ 91 w 91"/>
                      <a:gd name="T5" fmla="*/ 0 h 3"/>
                      <a:gd name="T6" fmla="*/ 0 w 91"/>
                      <a:gd name="T7" fmla="*/ 1 h 3"/>
                      <a:gd name="T8" fmla="*/ 0 w 91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" h="3">
                        <a:moveTo>
                          <a:pt x="0" y="3"/>
                        </a:moveTo>
                        <a:lnTo>
                          <a:pt x="91" y="3"/>
                        </a:lnTo>
                        <a:lnTo>
                          <a:pt x="9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A558C38-2D98-48A7-8F71-8BD545B52F29}"/>
                  </a:ext>
                </a:extLst>
              </p:cNvPr>
              <p:cNvGrpSpPr/>
              <p:nvPr/>
            </p:nvGrpSpPr>
            <p:grpSpPr>
              <a:xfrm>
                <a:off x="7048644" y="2813418"/>
                <a:ext cx="2049030" cy="924382"/>
                <a:chOff x="3793401" y="4352991"/>
                <a:chExt cx="5116513" cy="2308225"/>
              </a:xfrm>
            </p:grpSpPr>
            <p:sp>
              <p:nvSpPr>
                <p:cNvPr id="133" name="Freeform 5">
                  <a:extLst>
                    <a:ext uri="{FF2B5EF4-FFF2-40B4-BE49-F238E27FC236}">
                      <a16:creationId xmlns:a16="http://schemas.microsoft.com/office/drawing/2014/main" id="{8F6849F5-9FF5-4CF6-8E0E-2278596CC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3401" y="4352991"/>
                  <a:ext cx="5116513" cy="163513"/>
                </a:xfrm>
                <a:custGeom>
                  <a:avLst/>
                  <a:gdLst>
                    <a:gd name="T0" fmla="*/ 16 w 592"/>
                    <a:gd name="T1" fmla="*/ 0 h 19"/>
                    <a:gd name="T2" fmla="*/ 0 w 592"/>
                    <a:gd name="T3" fmla="*/ 18 h 19"/>
                    <a:gd name="T4" fmla="*/ 0 w 592"/>
                    <a:gd name="T5" fmla="*/ 19 h 19"/>
                    <a:gd name="T6" fmla="*/ 592 w 592"/>
                    <a:gd name="T7" fmla="*/ 19 h 19"/>
                    <a:gd name="T8" fmla="*/ 592 w 592"/>
                    <a:gd name="T9" fmla="*/ 18 h 19"/>
                    <a:gd name="T10" fmla="*/ 576 w 592"/>
                    <a:gd name="T11" fmla="*/ 0 h 19"/>
                    <a:gd name="T12" fmla="*/ 16 w 59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2" h="19">
                      <a:moveTo>
                        <a:pt x="16" y="0"/>
                      </a:move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592" y="19"/>
                        <a:pt x="592" y="19"/>
                        <a:pt x="592" y="19"/>
                      </a:cubicBezTo>
                      <a:cubicBezTo>
                        <a:pt x="592" y="18"/>
                        <a:pt x="592" y="18"/>
                        <a:pt x="592" y="18"/>
                      </a:cubicBezTo>
                      <a:cubicBezTo>
                        <a:pt x="592" y="8"/>
                        <a:pt x="585" y="0"/>
                        <a:pt x="576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4" name="Rectangle 6">
                  <a:extLst>
                    <a:ext uri="{FF2B5EF4-FFF2-40B4-BE49-F238E27FC236}">
                      <a16:creationId xmlns:a16="http://schemas.microsoft.com/office/drawing/2014/main" id="{BD170BCC-615A-4C6D-8C42-60F0F26E0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3401" y="4516503"/>
                  <a:ext cx="5116513" cy="6032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5" name="Freeform 7">
                  <a:extLst>
                    <a:ext uri="{FF2B5EF4-FFF2-40B4-BE49-F238E27FC236}">
                      <a16:creationId xmlns:a16="http://schemas.microsoft.com/office/drawing/2014/main" id="{EDDF4BCF-CA33-4E5E-AAAC-CB30F7A056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93401" y="4576828"/>
                  <a:ext cx="5116513" cy="2084388"/>
                </a:xfrm>
                <a:custGeom>
                  <a:avLst/>
                  <a:gdLst>
                    <a:gd name="T0" fmla="*/ 592 w 592"/>
                    <a:gd name="T1" fmla="*/ 223 h 241"/>
                    <a:gd name="T2" fmla="*/ 79 w 592"/>
                    <a:gd name="T3" fmla="*/ 178 h 241"/>
                    <a:gd name="T4" fmla="*/ 79 w 592"/>
                    <a:gd name="T5" fmla="*/ 178 h 241"/>
                    <a:gd name="T6" fmla="*/ 107 w 592"/>
                    <a:gd name="T7" fmla="*/ 157 h 241"/>
                    <a:gd name="T8" fmla="*/ 163 w 592"/>
                    <a:gd name="T9" fmla="*/ 213 h 241"/>
                    <a:gd name="T10" fmla="*/ 190 w 592"/>
                    <a:gd name="T11" fmla="*/ 122 h 241"/>
                    <a:gd name="T12" fmla="*/ 176 w 592"/>
                    <a:gd name="T13" fmla="*/ 178 h 241"/>
                    <a:gd name="T14" fmla="*/ 176 w 592"/>
                    <a:gd name="T15" fmla="*/ 178 h 241"/>
                    <a:gd name="T16" fmla="*/ 205 w 592"/>
                    <a:gd name="T17" fmla="*/ 157 h 241"/>
                    <a:gd name="T18" fmla="*/ 288 w 592"/>
                    <a:gd name="T19" fmla="*/ 157 h 241"/>
                    <a:gd name="T20" fmla="*/ 337 w 592"/>
                    <a:gd name="T21" fmla="*/ 122 h 241"/>
                    <a:gd name="T22" fmla="*/ 353 w 592"/>
                    <a:gd name="T23" fmla="*/ 122 h 241"/>
                    <a:gd name="T24" fmla="*/ 353 w 592"/>
                    <a:gd name="T25" fmla="*/ 122 h 241"/>
                    <a:gd name="T26" fmla="*/ 402 w 592"/>
                    <a:gd name="T27" fmla="*/ 157 h 241"/>
                    <a:gd name="T28" fmla="*/ 463 w 592"/>
                    <a:gd name="T29" fmla="*/ 213 h 241"/>
                    <a:gd name="T30" fmla="*/ 485 w 592"/>
                    <a:gd name="T31" fmla="*/ 122 h 241"/>
                    <a:gd name="T32" fmla="*/ 479 w 592"/>
                    <a:gd name="T33" fmla="*/ 178 h 241"/>
                    <a:gd name="T34" fmla="*/ 479 w 592"/>
                    <a:gd name="T35" fmla="*/ 178 h 241"/>
                    <a:gd name="T36" fmla="*/ 496 w 592"/>
                    <a:gd name="T37" fmla="*/ 157 h 241"/>
                    <a:gd name="T38" fmla="*/ 563 w 592"/>
                    <a:gd name="T39" fmla="*/ 213 h 241"/>
                    <a:gd name="T40" fmla="*/ 563 w 592"/>
                    <a:gd name="T41" fmla="*/ 10 h 241"/>
                    <a:gd name="T42" fmla="*/ 529 w 592"/>
                    <a:gd name="T43" fmla="*/ 66 h 241"/>
                    <a:gd name="T44" fmla="*/ 529 w 592"/>
                    <a:gd name="T45" fmla="*/ 66 h 241"/>
                    <a:gd name="T46" fmla="*/ 479 w 592"/>
                    <a:gd name="T47" fmla="*/ 45 h 241"/>
                    <a:gd name="T48" fmla="*/ 513 w 592"/>
                    <a:gd name="T49" fmla="*/ 101 h 241"/>
                    <a:gd name="T50" fmla="*/ 463 w 592"/>
                    <a:gd name="T51" fmla="*/ 10 h 241"/>
                    <a:gd name="T52" fmla="*/ 429 w 592"/>
                    <a:gd name="T53" fmla="*/ 66 h 241"/>
                    <a:gd name="T54" fmla="*/ 429 w 592"/>
                    <a:gd name="T55" fmla="*/ 66 h 241"/>
                    <a:gd name="T56" fmla="*/ 379 w 592"/>
                    <a:gd name="T57" fmla="*/ 45 h 241"/>
                    <a:gd name="T58" fmla="*/ 413 w 592"/>
                    <a:gd name="T59" fmla="*/ 101 h 241"/>
                    <a:gd name="T60" fmla="*/ 363 w 592"/>
                    <a:gd name="T61" fmla="*/ 10 h 241"/>
                    <a:gd name="T62" fmla="*/ 329 w 592"/>
                    <a:gd name="T63" fmla="*/ 66 h 241"/>
                    <a:gd name="T64" fmla="*/ 329 w 592"/>
                    <a:gd name="T65" fmla="*/ 66 h 241"/>
                    <a:gd name="T66" fmla="*/ 279 w 592"/>
                    <a:gd name="T67" fmla="*/ 45 h 241"/>
                    <a:gd name="T68" fmla="*/ 313 w 592"/>
                    <a:gd name="T69" fmla="*/ 101 h 241"/>
                    <a:gd name="T70" fmla="*/ 263 w 592"/>
                    <a:gd name="T71" fmla="*/ 10 h 241"/>
                    <a:gd name="T72" fmla="*/ 229 w 592"/>
                    <a:gd name="T73" fmla="*/ 66 h 241"/>
                    <a:gd name="T74" fmla="*/ 229 w 592"/>
                    <a:gd name="T75" fmla="*/ 66 h 241"/>
                    <a:gd name="T76" fmla="*/ 179 w 592"/>
                    <a:gd name="T77" fmla="*/ 45 h 241"/>
                    <a:gd name="T78" fmla="*/ 213 w 592"/>
                    <a:gd name="T79" fmla="*/ 101 h 241"/>
                    <a:gd name="T80" fmla="*/ 163 w 592"/>
                    <a:gd name="T81" fmla="*/ 10 h 241"/>
                    <a:gd name="T82" fmla="*/ 129 w 592"/>
                    <a:gd name="T83" fmla="*/ 66 h 241"/>
                    <a:gd name="T84" fmla="*/ 129 w 592"/>
                    <a:gd name="T85" fmla="*/ 66 h 241"/>
                    <a:gd name="T86" fmla="*/ 79 w 592"/>
                    <a:gd name="T87" fmla="*/ 45 h 241"/>
                    <a:gd name="T88" fmla="*/ 113 w 592"/>
                    <a:gd name="T89" fmla="*/ 101 h 241"/>
                    <a:gd name="T90" fmla="*/ 63 w 592"/>
                    <a:gd name="T91" fmla="*/ 10 h 241"/>
                    <a:gd name="T92" fmla="*/ 29 w 592"/>
                    <a:gd name="T93" fmla="*/ 66 h 241"/>
                    <a:gd name="T94" fmla="*/ 29 w 592"/>
                    <a:gd name="T95" fmla="*/ 66 h 241"/>
                    <a:gd name="T96" fmla="*/ 29 w 592"/>
                    <a:gd name="T97" fmla="*/ 157 h 241"/>
                    <a:gd name="T98" fmla="*/ 63 w 592"/>
                    <a:gd name="T99" fmla="*/ 213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2" h="241">
                      <a:moveTo>
                        <a:pt x="0" y="223"/>
                      </a:moveTo>
                      <a:cubicBezTo>
                        <a:pt x="0" y="233"/>
                        <a:pt x="7" y="241"/>
                        <a:pt x="16" y="241"/>
                      </a:cubicBezTo>
                      <a:cubicBezTo>
                        <a:pt x="576" y="241"/>
                        <a:pt x="576" y="241"/>
                        <a:pt x="576" y="241"/>
                      </a:cubicBezTo>
                      <a:cubicBezTo>
                        <a:pt x="585" y="241"/>
                        <a:pt x="592" y="233"/>
                        <a:pt x="592" y="223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moveTo>
                        <a:pt x="79" y="178"/>
                      </a:moveTo>
                      <a:cubicBezTo>
                        <a:pt x="113" y="178"/>
                        <a:pt x="113" y="178"/>
                        <a:pt x="113" y="178"/>
                      </a:cubicBezTo>
                      <a:cubicBezTo>
                        <a:pt x="113" y="213"/>
                        <a:pt x="113" y="213"/>
                        <a:pt x="113" y="213"/>
                      </a:cubicBezTo>
                      <a:cubicBezTo>
                        <a:pt x="79" y="213"/>
                        <a:pt x="79" y="213"/>
                        <a:pt x="79" y="213"/>
                      </a:cubicBezTo>
                      <a:lnTo>
                        <a:pt x="79" y="178"/>
                      </a:lnTo>
                      <a:close/>
                      <a:moveTo>
                        <a:pt x="107" y="122"/>
                      </a:moveTo>
                      <a:cubicBezTo>
                        <a:pt x="140" y="122"/>
                        <a:pt x="140" y="122"/>
                        <a:pt x="140" y="122"/>
                      </a:cubicBezTo>
                      <a:cubicBezTo>
                        <a:pt x="140" y="157"/>
                        <a:pt x="140" y="157"/>
                        <a:pt x="140" y="157"/>
                      </a:cubicBezTo>
                      <a:cubicBezTo>
                        <a:pt x="107" y="157"/>
                        <a:pt x="107" y="157"/>
                        <a:pt x="107" y="157"/>
                      </a:cubicBezTo>
                      <a:lnTo>
                        <a:pt x="107" y="122"/>
                      </a:lnTo>
                      <a:close/>
                      <a:moveTo>
                        <a:pt x="129" y="178"/>
                      </a:moveTo>
                      <a:cubicBezTo>
                        <a:pt x="163" y="178"/>
                        <a:pt x="163" y="178"/>
                        <a:pt x="163" y="178"/>
                      </a:cubicBezTo>
                      <a:cubicBezTo>
                        <a:pt x="163" y="213"/>
                        <a:pt x="163" y="213"/>
                        <a:pt x="163" y="213"/>
                      </a:cubicBezTo>
                      <a:cubicBezTo>
                        <a:pt x="129" y="213"/>
                        <a:pt x="129" y="213"/>
                        <a:pt x="129" y="213"/>
                      </a:cubicBezTo>
                      <a:lnTo>
                        <a:pt x="129" y="178"/>
                      </a:lnTo>
                      <a:close/>
                      <a:moveTo>
                        <a:pt x="156" y="122"/>
                      </a:moveTo>
                      <a:cubicBezTo>
                        <a:pt x="190" y="122"/>
                        <a:pt x="190" y="122"/>
                        <a:pt x="190" y="122"/>
                      </a:cubicBezTo>
                      <a:cubicBezTo>
                        <a:pt x="190" y="157"/>
                        <a:pt x="190" y="157"/>
                        <a:pt x="190" y="157"/>
                      </a:cubicBezTo>
                      <a:cubicBezTo>
                        <a:pt x="156" y="157"/>
                        <a:pt x="156" y="157"/>
                        <a:pt x="156" y="157"/>
                      </a:cubicBezTo>
                      <a:lnTo>
                        <a:pt x="156" y="122"/>
                      </a:lnTo>
                      <a:close/>
                      <a:moveTo>
                        <a:pt x="176" y="178"/>
                      </a:moveTo>
                      <a:cubicBezTo>
                        <a:pt x="413" y="178"/>
                        <a:pt x="413" y="178"/>
                        <a:pt x="413" y="178"/>
                      </a:cubicBezTo>
                      <a:cubicBezTo>
                        <a:pt x="413" y="213"/>
                        <a:pt x="413" y="213"/>
                        <a:pt x="413" y="213"/>
                      </a:cubicBezTo>
                      <a:cubicBezTo>
                        <a:pt x="176" y="213"/>
                        <a:pt x="176" y="213"/>
                        <a:pt x="176" y="213"/>
                      </a:cubicBezTo>
                      <a:lnTo>
                        <a:pt x="176" y="178"/>
                      </a:lnTo>
                      <a:close/>
                      <a:moveTo>
                        <a:pt x="205" y="122"/>
                      </a:moveTo>
                      <a:cubicBezTo>
                        <a:pt x="239" y="122"/>
                        <a:pt x="239" y="122"/>
                        <a:pt x="239" y="122"/>
                      </a:cubicBezTo>
                      <a:cubicBezTo>
                        <a:pt x="239" y="157"/>
                        <a:pt x="239" y="157"/>
                        <a:pt x="239" y="157"/>
                      </a:cubicBezTo>
                      <a:cubicBezTo>
                        <a:pt x="205" y="157"/>
                        <a:pt x="205" y="157"/>
                        <a:pt x="205" y="157"/>
                      </a:cubicBezTo>
                      <a:lnTo>
                        <a:pt x="205" y="122"/>
                      </a:lnTo>
                      <a:close/>
                      <a:moveTo>
                        <a:pt x="255" y="122"/>
                      </a:moveTo>
                      <a:cubicBezTo>
                        <a:pt x="288" y="122"/>
                        <a:pt x="288" y="122"/>
                        <a:pt x="288" y="122"/>
                      </a:cubicBezTo>
                      <a:cubicBezTo>
                        <a:pt x="288" y="157"/>
                        <a:pt x="288" y="157"/>
                        <a:pt x="288" y="157"/>
                      </a:cubicBezTo>
                      <a:cubicBezTo>
                        <a:pt x="255" y="157"/>
                        <a:pt x="255" y="157"/>
                        <a:pt x="255" y="157"/>
                      </a:cubicBezTo>
                      <a:lnTo>
                        <a:pt x="255" y="122"/>
                      </a:lnTo>
                      <a:close/>
                      <a:moveTo>
                        <a:pt x="304" y="122"/>
                      </a:moveTo>
                      <a:cubicBezTo>
                        <a:pt x="337" y="122"/>
                        <a:pt x="337" y="122"/>
                        <a:pt x="337" y="122"/>
                      </a:cubicBezTo>
                      <a:cubicBezTo>
                        <a:pt x="337" y="157"/>
                        <a:pt x="337" y="157"/>
                        <a:pt x="337" y="157"/>
                      </a:cubicBezTo>
                      <a:cubicBezTo>
                        <a:pt x="304" y="157"/>
                        <a:pt x="304" y="157"/>
                        <a:pt x="304" y="157"/>
                      </a:cubicBezTo>
                      <a:lnTo>
                        <a:pt x="304" y="122"/>
                      </a:lnTo>
                      <a:close/>
                      <a:moveTo>
                        <a:pt x="353" y="122"/>
                      </a:moveTo>
                      <a:cubicBezTo>
                        <a:pt x="386" y="122"/>
                        <a:pt x="386" y="122"/>
                        <a:pt x="386" y="122"/>
                      </a:cubicBezTo>
                      <a:cubicBezTo>
                        <a:pt x="386" y="157"/>
                        <a:pt x="386" y="157"/>
                        <a:pt x="386" y="157"/>
                      </a:cubicBezTo>
                      <a:cubicBezTo>
                        <a:pt x="353" y="157"/>
                        <a:pt x="353" y="157"/>
                        <a:pt x="353" y="157"/>
                      </a:cubicBezTo>
                      <a:lnTo>
                        <a:pt x="353" y="122"/>
                      </a:lnTo>
                      <a:close/>
                      <a:moveTo>
                        <a:pt x="402" y="122"/>
                      </a:moveTo>
                      <a:cubicBezTo>
                        <a:pt x="436" y="122"/>
                        <a:pt x="436" y="122"/>
                        <a:pt x="436" y="122"/>
                      </a:cubicBezTo>
                      <a:cubicBezTo>
                        <a:pt x="436" y="157"/>
                        <a:pt x="436" y="157"/>
                        <a:pt x="436" y="157"/>
                      </a:cubicBezTo>
                      <a:cubicBezTo>
                        <a:pt x="402" y="157"/>
                        <a:pt x="402" y="157"/>
                        <a:pt x="402" y="157"/>
                      </a:cubicBezTo>
                      <a:lnTo>
                        <a:pt x="402" y="122"/>
                      </a:lnTo>
                      <a:close/>
                      <a:moveTo>
                        <a:pt x="429" y="178"/>
                      </a:moveTo>
                      <a:cubicBezTo>
                        <a:pt x="463" y="178"/>
                        <a:pt x="463" y="178"/>
                        <a:pt x="463" y="178"/>
                      </a:cubicBezTo>
                      <a:cubicBezTo>
                        <a:pt x="463" y="213"/>
                        <a:pt x="463" y="213"/>
                        <a:pt x="463" y="213"/>
                      </a:cubicBezTo>
                      <a:cubicBezTo>
                        <a:pt x="429" y="213"/>
                        <a:pt x="429" y="213"/>
                        <a:pt x="429" y="213"/>
                      </a:cubicBezTo>
                      <a:lnTo>
                        <a:pt x="429" y="178"/>
                      </a:lnTo>
                      <a:close/>
                      <a:moveTo>
                        <a:pt x="451" y="122"/>
                      </a:moveTo>
                      <a:cubicBezTo>
                        <a:pt x="485" y="122"/>
                        <a:pt x="485" y="122"/>
                        <a:pt x="485" y="122"/>
                      </a:cubicBezTo>
                      <a:cubicBezTo>
                        <a:pt x="485" y="157"/>
                        <a:pt x="485" y="157"/>
                        <a:pt x="485" y="157"/>
                      </a:cubicBezTo>
                      <a:cubicBezTo>
                        <a:pt x="451" y="157"/>
                        <a:pt x="451" y="157"/>
                        <a:pt x="451" y="157"/>
                      </a:cubicBezTo>
                      <a:lnTo>
                        <a:pt x="451" y="122"/>
                      </a:lnTo>
                      <a:close/>
                      <a:moveTo>
                        <a:pt x="479" y="178"/>
                      </a:moveTo>
                      <a:cubicBezTo>
                        <a:pt x="513" y="178"/>
                        <a:pt x="513" y="178"/>
                        <a:pt x="513" y="178"/>
                      </a:cubicBezTo>
                      <a:cubicBezTo>
                        <a:pt x="513" y="213"/>
                        <a:pt x="513" y="213"/>
                        <a:pt x="513" y="213"/>
                      </a:cubicBezTo>
                      <a:cubicBezTo>
                        <a:pt x="479" y="213"/>
                        <a:pt x="479" y="213"/>
                        <a:pt x="479" y="213"/>
                      </a:cubicBezTo>
                      <a:lnTo>
                        <a:pt x="479" y="178"/>
                      </a:lnTo>
                      <a:close/>
                      <a:moveTo>
                        <a:pt x="496" y="122"/>
                      </a:moveTo>
                      <a:cubicBezTo>
                        <a:pt x="563" y="122"/>
                        <a:pt x="563" y="122"/>
                        <a:pt x="563" y="122"/>
                      </a:cubicBezTo>
                      <a:cubicBezTo>
                        <a:pt x="563" y="157"/>
                        <a:pt x="563" y="157"/>
                        <a:pt x="563" y="157"/>
                      </a:cubicBezTo>
                      <a:cubicBezTo>
                        <a:pt x="496" y="157"/>
                        <a:pt x="496" y="157"/>
                        <a:pt x="496" y="157"/>
                      </a:cubicBezTo>
                      <a:lnTo>
                        <a:pt x="496" y="122"/>
                      </a:lnTo>
                      <a:close/>
                      <a:moveTo>
                        <a:pt x="529" y="178"/>
                      </a:moveTo>
                      <a:cubicBezTo>
                        <a:pt x="563" y="178"/>
                        <a:pt x="563" y="178"/>
                        <a:pt x="563" y="178"/>
                      </a:cubicBezTo>
                      <a:cubicBezTo>
                        <a:pt x="563" y="213"/>
                        <a:pt x="563" y="213"/>
                        <a:pt x="563" y="213"/>
                      </a:cubicBezTo>
                      <a:cubicBezTo>
                        <a:pt x="529" y="213"/>
                        <a:pt x="529" y="213"/>
                        <a:pt x="529" y="213"/>
                      </a:cubicBezTo>
                      <a:lnTo>
                        <a:pt x="529" y="178"/>
                      </a:lnTo>
                      <a:close/>
                      <a:moveTo>
                        <a:pt x="529" y="10"/>
                      </a:moveTo>
                      <a:cubicBezTo>
                        <a:pt x="563" y="10"/>
                        <a:pt x="563" y="10"/>
                        <a:pt x="563" y="10"/>
                      </a:cubicBezTo>
                      <a:cubicBezTo>
                        <a:pt x="563" y="45"/>
                        <a:pt x="563" y="45"/>
                        <a:pt x="563" y="45"/>
                      </a:cubicBezTo>
                      <a:cubicBezTo>
                        <a:pt x="529" y="45"/>
                        <a:pt x="529" y="45"/>
                        <a:pt x="529" y="45"/>
                      </a:cubicBezTo>
                      <a:lnTo>
                        <a:pt x="529" y="10"/>
                      </a:lnTo>
                      <a:close/>
                      <a:moveTo>
                        <a:pt x="529" y="66"/>
                      </a:moveTo>
                      <a:cubicBezTo>
                        <a:pt x="563" y="66"/>
                        <a:pt x="563" y="66"/>
                        <a:pt x="563" y="66"/>
                      </a:cubicBezTo>
                      <a:cubicBezTo>
                        <a:pt x="563" y="101"/>
                        <a:pt x="563" y="101"/>
                        <a:pt x="563" y="101"/>
                      </a:cubicBezTo>
                      <a:cubicBezTo>
                        <a:pt x="529" y="101"/>
                        <a:pt x="529" y="101"/>
                        <a:pt x="529" y="101"/>
                      </a:cubicBezTo>
                      <a:lnTo>
                        <a:pt x="529" y="66"/>
                      </a:lnTo>
                      <a:close/>
                      <a:moveTo>
                        <a:pt x="479" y="10"/>
                      </a:moveTo>
                      <a:cubicBezTo>
                        <a:pt x="513" y="10"/>
                        <a:pt x="513" y="10"/>
                        <a:pt x="513" y="10"/>
                      </a:cubicBezTo>
                      <a:cubicBezTo>
                        <a:pt x="513" y="45"/>
                        <a:pt x="513" y="45"/>
                        <a:pt x="513" y="45"/>
                      </a:cubicBezTo>
                      <a:cubicBezTo>
                        <a:pt x="479" y="45"/>
                        <a:pt x="479" y="45"/>
                        <a:pt x="479" y="45"/>
                      </a:cubicBezTo>
                      <a:lnTo>
                        <a:pt x="479" y="10"/>
                      </a:lnTo>
                      <a:close/>
                      <a:moveTo>
                        <a:pt x="479" y="66"/>
                      </a:moveTo>
                      <a:cubicBezTo>
                        <a:pt x="513" y="66"/>
                        <a:pt x="513" y="66"/>
                        <a:pt x="513" y="66"/>
                      </a:cubicBezTo>
                      <a:cubicBezTo>
                        <a:pt x="513" y="101"/>
                        <a:pt x="513" y="101"/>
                        <a:pt x="513" y="101"/>
                      </a:cubicBezTo>
                      <a:cubicBezTo>
                        <a:pt x="479" y="101"/>
                        <a:pt x="479" y="101"/>
                        <a:pt x="479" y="101"/>
                      </a:cubicBezTo>
                      <a:lnTo>
                        <a:pt x="479" y="66"/>
                      </a:lnTo>
                      <a:close/>
                      <a:moveTo>
                        <a:pt x="429" y="10"/>
                      </a:moveTo>
                      <a:cubicBezTo>
                        <a:pt x="463" y="10"/>
                        <a:pt x="463" y="10"/>
                        <a:pt x="463" y="10"/>
                      </a:cubicBezTo>
                      <a:cubicBezTo>
                        <a:pt x="463" y="45"/>
                        <a:pt x="463" y="45"/>
                        <a:pt x="463" y="45"/>
                      </a:cubicBezTo>
                      <a:cubicBezTo>
                        <a:pt x="429" y="45"/>
                        <a:pt x="429" y="45"/>
                        <a:pt x="429" y="45"/>
                      </a:cubicBezTo>
                      <a:lnTo>
                        <a:pt x="429" y="10"/>
                      </a:lnTo>
                      <a:close/>
                      <a:moveTo>
                        <a:pt x="429" y="66"/>
                      </a:moveTo>
                      <a:cubicBezTo>
                        <a:pt x="463" y="66"/>
                        <a:pt x="463" y="66"/>
                        <a:pt x="463" y="66"/>
                      </a:cubicBezTo>
                      <a:cubicBezTo>
                        <a:pt x="463" y="101"/>
                        <a:pt x="463" y="101"/>
                        <a:pt x="463" y="101"/>
                      </a:cubicBezTo>
                      <a:cubicBezTo>
                        <a:pt x="429" y="101"/>
                        <a:pt x="429" y="101"/>
                        <a:pt x="429" y="101"/>
                      </a:cubicBezTo>
                      <a:lnTo>
                        <a:pt x="429" y="66"/>
                      </a:lnTo>
                      <a:close/>
                      <a:moveTo>
                        <a:pt x="379" y="10"/>
                      </a:moveTo>
                      <a:cubicBezTo>
                        <a:pt x="413" y="10"/>
                        <a:pt x="413" y="10"/>
                        <a:pt x="413" y="10"/>
                      </a:cubicBezTo>
                      <a:cubicBezTo>
                        <a:pt x="413" y="45"/>
                        <a:pt x="413" y="45"/>
                        <a:pt x="413" y="45"/>
                      </a:cubicBezTo>
                      <a:cubicBezTo>
                        <a:pt x="379" y="45"/>
                        <a:pt x="379" y="45"/>
                        <a:pt x="379" y="45"/>
                      </a:cubicBezTo>
                      <a:lnTo>
                        <a:pt x="379" y="10"/>
                      </a:lnTo>
                      <a:close/>
                      <a:moveTo>
                        <a:pt x="379" y="66"/>
                      </a:moveTo>
                      <a:cubicBezTo>
                        <a:pt x="413" y="66"/>
                        <a:pt x="413" y="66"/>
                        <a:pt x="413" y="66"/>
                      </a:cubicBezTo>
                      <a:cubicBezTo>
                        <a:pt x="413" y="101"/>
                        <a:pt x="413" y="101"/>
                        <a:pt x="413" y="101"/>
                      </a:cubicBezTo>
                      <a:cubicBezTo>
                        <a:pt x="379" y="101"/>
                        <a:pt x="379" y="101"/>
                        <a:pt x="379" y="101"/>
                      </a:cubicBezTo>
                      <a:lnTo>
                        <a:pt x="379" y="66"/>
                      </a:lnTo>
                      <a:close/>
                      <a:moveTo>
                        <a:pt x="329" y="10"/>
                      </a:moveTo>
                      <a:cubicBezTo>
                        <a:pt x="363" y="10"/>
                        <a:pt x="363" y="10"/>
                        <a:pt x="363" y="10"/>
                      </a:cubicBezTo>
                      <a:cubicBezTo>
                        <a:pt x="363" y="45"/>
                        <a:pt x="363" y="45"/>
                        <a:pt x="363" y="45"/>
                      </a:cubicBezTo>
                      <a:cubicBezTo>
                        <a:pt x="329" y="45"/>
                        <a:pt x="329" y="45"/>
                        <a:pt x="329" y="45"/>
                      </a:cubicBezTo>
                      <a:lnTo>
                        <a:pt x="329" y="10"/>
                      </a:lnTo>
                      <a:close/>
                      <a:moveTo>
                        <a:pt x="329" y="66"/>
                      </a:moveTo>
                      <a:cubicBezTo>
                        <a:pt x="363" y="66"/>
                        <a:pt x="363" y="66"/>
                        <a:pt x="363" y="66"/>
                      </a:cubicBezTo>
                      <a:cubicBezTo>
                        <a:pt x="363" y="101"/>
                        <a:pt x="363" y="101"/>
                        <a:pt x="363" y="101"/>
                      </a:cubicBezTo>
                      <a:cubicBezTo>
                        <a:pt x="329" y="101"/>
                        <a:pt x="329" y="101"/>
                        <a:pt x="329" y="101"/>
                      </a:cubicBezTo>
                      <a:lnTo>
                        <a:pt x="329" y="66"/>
                      </a:lnTo>
                      <a:close/>
                      <a:moveTo>
                        <a:pt x="279" y="10"/>
                      </a:moveTo>
                      <a:cubicBezTo>
                        <a:pt x="313" y="10"/>
                        <a:pt x="313" y="10"/>
                        <a:pt x="313" y="10"/>
                      </a:cubicBezTo>
                      <a:cubicBezTo>
                        <a:pt x="313" y="45"/>
                        <a:pt x="313" y="45"/>
                        <a:pt x="313" y="45"/>
                      </a:cubicBezTo>
                      <a:cubicBezTo>
                        <a:pt x="279" y="45"/>
                        <a:pt x="279" y="45"/>
                        <a:pt x="279" y="45"/>
                      </a:cubicBezTo>
                      <a:lnTo>
                        <a:pt x="279" y="10"/>
                      </a:lnTo>
                      <a:close/>
                      <a:moveTo>
                        <a:pt x="279" y="66"/>
                      </a:moveTo>
                      <a:cubicBezTo>
                        <a:pt x="313" y="66"/>
                        <a:pt x="313" y="66"/>
                        <a:pt x="313" y="66"/>
                      </a:cubicBezTo>
                      <a:cubicBezTo>
                        <a:pt x="313" y="101"/>
                        <a:pt x="313" y="101"/>
                        <a:pt x="313" y="101"/>
                      </a:cubicBezTo>
                      <a:cubicBezTo>
                        <a:pt x="279" y="101"/>
                        <a:pt x="279" y="101"/>
                        <a:pt x="279" y="101"/>
                      </a:cubicBezTo>
                      <a:lnTo>
                        <a:pt x="279" y="66"/>
                      </a:lnTo>
                      <a:close/>
                      <a:moveTo>
                        <a:pt x="229" y="10"/>
                      </a:moveTo>
                      <a:cubicBezTo>
                        <a:pt x="263" y="10"/>
                        <a:pt x="263" y="10"/>
                        <a:pt x="263" y="10"/>
                      </a:cubicBezTo>
                      <a:cubicBezTo>
                        <a:pt x="263" y="45"/>
                        <a:pt x="263" y="45"/>
                        <a:pt x="263" y="45"/>
                      </a:cubicBezTo>
                      <a:cubicBezTo>
                        <a:pt x="229" y="45"/>
                        <a:pt x="229" y="45"/>
                        <a:pt x="229" y="45"/>
                      </a:cubicBezTo>
                      <a:lnTo>
                        <a:pt x="229" y="10"/>
                      </a:lnTo>
                      <a:close/>
                      <a:moveTo>
                        <a:pt x="229" y="66"/>
                      </a:moveTo>
                      <a:cubicBezTo>
                        <a:pt x="263" y="66"/>
                        <a:pt x="263" y="66"/>
                        <a:pt x="263" y="66"/>
                      </a:cubicBezTo>
                      <a:cubicBezTo>
                        <a:pt x="263" y="101"/>
                        <a:pt x="263" y="101"/>
                        <a:pt x="263" y="101"/>
                      </a:cubicBezTo>
                      <a:cubicBezTo>
                        <a:pt x="229" y="101"/>
                        <a:pt x="229" y="101"/>
                        <a:pt x="229" y="101"/>
                      </a:cubicBezTo>
                      <a:lnTo>
                        <a:pt x="229" y="66"/>
                      </a:lnTo>
                      <a:close/>
                      <a:moveTo>
                        <a:pt x="179" y="10"/>
                      </a:moveTo>
                      <a:cubicBezTo>
                        <a:pt x="213" y="10"/>
                        <a:pt x="213" y="10"/>
                        <a:pt x="213" y="10"/>
                      </a:cubicBezTo>
                      <a:cubicBezTo>
                        <a:pt x="213" y="45"/>
                        <a:pt x="213" y="45"/>
                        <a:pt x="213" y="45"/>
                      </a:cubicBezTo>
                      <a:cubicBezTo>
                        <a:pt x="179" y="45"/>
                        <a:pt x="179" y="45"/>
                        <a:pt x="179" y="45"/>
                      </a:cubicBezTo>
                      <a:lnTo>
                        <a:pt x="179" y="10"/>
                      </a:lnTo>
                      <a:close/>
                      <a:moveTo>
                        <a:pt x="179" y="66"/>
                      </a:moveTo>
                      <a:cubicBezTo>
                        <a:pt x="213" y="66"/>
                        <a:pt x="213" y="66"/>
                        <a:pt x="213" y="66"/>
                      </a:cubicBezTo>
                      <a:cubicBezTo>
                        <a:pt x="213" y="101"/>
                        <a:pt x="213" y="101"/>
                        <a:pt x="213" y="101"/>
                      </a:cubicBezTo>
                      <a:cubicBezTo>
                        <a:pt x="179" y="101"/>
                        <a:pt x="179" y="101"/>
                        <a:pt x="179" y="101"/>
                      </a:cubicBezTo>
                      <a:lnTo>
                        <a:pt x="179" y="66"/>
                      </a:lnTo>
                      <a:close/>
                      <a:moveTo>
                        <a:pt x="129" y="10"/>
                      </a:moveTo>
                      <a:cubicBezTo>
                        <a:pt x="163" y="10"/>
                        <a:pt x="163" y="10"/>
                        <a:pt x="163" y="10"/>
                      </a:cubicBezTo>
                      <a:cubicBezTo>
                        <a:pt x="163" y="45"/>
                        <a:pt x="163" y="45"/>
                        <a:pt x="163" y="45"/>
                      </a:cubicBezTo>
                      <a:cubicBezTo>
                        <a:pt x="129" y="45"/>
                        <a:pt x="129" y="45"/>
                        <a:pt x="129" y="45"/>
                      </a:cubicBezTo>
                      <a:lnTo>
                        <a:pt x="129" y="10"/>
                      </a:lnTo>
                      <a:close/>
                      <a:moveTo>
                        <a:pt x="129" y="66"/>
                      </a:moveTo>
                      <a:cubicBezTo>
                        <a:pt x="163" y="66"/>
                        <a:pt x="163" y="66"/>
                        <a:pt x="163" y="66"/>
                      </a:cubicBezTo>
                      <a:cubicBezTo>
                        <a:pt x="163" y="101"/>
                        <a:pt x="163" y="101"/>
                        <a:pt x="163" y="101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lnTo>
                        <a:pt x="129" y="66"/>
                      </a:lnTo>
                      <a:close/>
                      <a:moveTo>
                        <a:pt x="79" y="10"/>
                      </a:move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13" y="45"/>
                        <a:pt x="113" y="45"/>
                        <a:pt x="113" y="45"/>
                      </a:cubicBezTo>
                      <a:cubicBezTo>
                        <a:pt x="79" y="45"/>
                        <a:pt x="79" y="45"/>
                        <a:pt x="79" y="45"/>
                      </a:cubicBezTo>
                      <a:lnTo>
                        <a:pt x="79" y="10"/>
                      </a:lnTo>
                      <a:close/>
                      <a:moveTo>
                        <a:pt x="79" y="66"/>
                      </a:moveTo>
                      <a:cubicBezTo>
                        <a:pt x="113" y="66"/>
                        <a:pt x="113" y="66"/>
                        <a:pt x="113" y="66"/>
                      </a:cubicBezTo>
                      <a:cubicBezTo>
                        <a:pt x="113" y="101"/>
                        <a:pt x="113" y="101"/>
                        <a:pt x="113" y="101"/>
                      </a:cubicBezTo>
                      <a:cubicBezTo>
                        <a:pt x="79" y="101"/>
                        <a:pt x="79" y="101"/>
                        <a:pt x="79" y="101"/>
                      </a:cubicBezTo>
                      <a:lnTo>
                        <a:pt x="79" y="66"/>
                      </a:lnTo>
                      <a:close/>
                      <a:moveTo>
                        <a:pt x="29" y="10"/>
                      </a:move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lnTo>
                        <a:pt x="29" y="10"/>
                      </a:lnTo>
                      <a:close/>
                      <a:moveTo>
                        <a:pt x="29" y="66"/>
                      </a:moveTo>
                      <a:cubicBezTo>
                        <a:pt x="63" y="66"/>
                        <a:pt x="63" y="66"/>
                        <a:pt x="63" y="66"/>
                      </a:cubicBezTo>
                      <a:cubicBezTo>
                        <a:pt x="63" y="101"/>
                        <a:pt x="63" y="101"/>
                        <a:pt x="63" y="101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lnTo>
                        <a:pt x="29" y="66"/>
                      </a:lnTo>
                      <a:close/>
                      <a:moveTo>
                        <a:pt x="29" y="122"/>
                      </a:moveTo>
                      <a:cubicBezTo>
                        <a:pt x="96" y="122"/>
                        <a:pt x="96" y="122"/>
                        <a:pt x="96" y="122"/>
                      </a:cubicBezTo>
                      <a:cubicBezTo>
                        <a:pt x="96" y="157"/>
                        <a:pt x="96" y="157"/>
                        <a:pt x="96" y="157"/>
                      </a:cubicBezTo>
                      <a:cubicBezTo>
                        <a:pt x="29" y="157"/>
                        <a:pt x="29" y="157"/>
                        <a:pt x="29" y="157"/>
                      </a:cubicBezTo>
                      <a:lnTo>
                        <a:pt x="29" y="122"/>
                      </a:lnTo>
                      <a:close/>
                      <a:moveTo>
                        <a:pt x="29" y="178"/>
                      </a:moveTo>
                      <a:cubicBezTo>
                        <a:pt x="63" y="178"/>
                        <a:pt x="63" y="178"/>
                        <a:pt x="63" y="178"/>
                      </a:cubicBezTo>
                      <a:cubicBezTo>
                        <a:pt x="63" y="213"/>
                        <a:pt x="63" y="213"/>
                        <a:pt x="63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lnTo>
                        <a:pt x="29" y="178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6" name="Rectangle 8">
                  <a:extLst>
                    <a:ext uri="{FF2B5EF4-FFF2-40B4-BE49-F238E27FC236}">
                      <a16:creationId xmlns:a16="http://schemas.microsoft.com/office/drawing/2014/main" id="{E8D52488-009D-43CA-B55E-6AD5AD9E3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7" name="Rectangle 9">
                  <a:extLst>
                    <a:ext uri="{FF2B5EF4-FFF2-40B4-BE49-F238E27FC236}">
                      <a16:creationId xmlns:a16="http://schemas.microsoft.com/office/drawing/2014/main" id="{D20C7A77-3EB7-4C97-93AE-18220ED9A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8" name="Rectangle 10">
                  <a:extLst>
                    <a:ext uri="{FF2B5EF4-FFF2-40B4-BE49-F238E27FC236}">
                      <a16:creationId xmlns:a16="http://schemas.microsoft.com/office/drawing/2014/main" id="{D28C04EB-6EF6-4646-AC7D-0CB2D3D80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19" name="Rectangle 11">
                  <a:extLst>
                    <a:ext uri="{FF2B5EF4-FFF2-40B4-BE49-F238E27FC236}">
                      <a16:creationId xmlns:a16="http://schemas.microsoft.com/office/drawing/2014/main" id="{2B398EFB-84E8-4ACF-A036-EFF9F6AA0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0" name="Rectangle 12">
                  <a:extLst>
                    <a:ext uri="{FF2B5EF4-FFF2-40B4-BE49-F238E27FC236}">
                      <a16:creationId xmlns:a16="http://schemas.microsoft.com/office/drawing/2014/main" id="{D83A5968-C4C6-4A2D-AB41-292CEB663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4664141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1" name="Rectangle 13">
                  <a:extLst>
                    <a:ext uri="{FF2B5EF4-FFF2-40B4-BE49-F238E27FC236}">
                      <a16:creationId xmlns:a16="http://schemas.microsoft.com/office/drawing/2014/main" id="{ED119FDB-F82C-4767-8586-56D949282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2" name="Rectangle 14">
                  <a:extLst>
                    <a:ext uri="{FF2B5EF4-FFF2-40B4-BE49-F238E27FC236}">
                      <a16:creationId xmlns:a16="http://schemas.microsoft.com/office/drawing/2014/main" id="{9FC1518A-A406-44E8-AE0E-E857D838A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3" name="Rectangle 15">
                  <a:extLst>
                    <a:ext uri="{FF2B5EF4-FFF2-40B4-BE49-F238E27FC236}">
                      <a16:creationId xmlns:a16="http://schemas.microsoft.com/office/drawing/2014/main" id="{42781F7B-720F-4B3D-B353-EDADD9811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4" name="Rectangle 16">
                  <a:extLst>
                    <a:ext uri="{FF2B5EF4-FFF2-40B4-BE49-F238E27FC236}">
                      <a16:creationId xmlns:a16="http://schemas.microsoft.com/office/drawing/2014/main" id="{39E47FE4-32F5-4442-A57F-A691DB652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5" name="Rectangle 17">
                  <a:extLst>
                    <a:ext uri="{FF2B5EF4-FFF2-40B4-BE49-F238E27FC236}">
                      <a16:creationId xmlns:a16="http://schemas.microsoft.com/office/drawing/2014/main" id="{33E17AFC-A58D-4E11-B679-9E7649BAF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6" name="Rectangle 18">
                  <a:extLst>
                    <a:ext uri="{FF2B5EF4-FFF2-40B4-BE49-F238E27FC236}">
                      <a16:creationId xmlns:a16="http://schemas.microsoft.com/office/drawing/2014/main" id="{1D3E8599-5CA6-494D-8123-14A54E2FB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4664141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7" name="Rectangle 19">
                  <a:extLst>
                    <a:ext uri="{FF2B5EF4-FFF2-40B4-BE49-F238E27FC236}">
                      <a16:creationId xmlns:a16="http://schemas.microsoft.com/office/drawing/2014/main" id="{533B7124-6E33-4FF6-9A7B-17BC206D1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8" name="Rectangle 20">
                  <a:extLst>
                    <a:ext uri="{FF2B5EF4-FFF2-40B4-BE49-F238E27FC236}">
                      <a16:creationId xmlns:a16="http://schemas.microsoft.com/office/drawing/2014/main" id="{CD1B907F-D21F-4E18-A738-078618489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29" name="Rectangle 21">
                  <a:extLst>
                    <a:ext uri="{FF2B5EF4-FFF2-40B4-BE49-F238E27FC236}">
                      <a16:creationId xmlns:a16="http://schemas.microsoft.com/office/drawing/2014/main" id="{D20682F8-DAD1-4F6C-9B8F-3F2DAFE0E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0" name="Rectangle 22">
                  <a:extLst>
                    <a:ext uri="{FF2B5EF4-FFF2-40B4-BE49-F238E27FC236}">
                      <a16:creationId xmlns:a16="http://schemas.microsoft.com/office/drawing/2014/main" id="{9E1756CE-6F39-4A8E-95F8-A41E4DA16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9626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1" name="Rectangle 23">
                  <a:extLst>
                    <a:ext uri="{FF2B5EF4-FFF2-40B4-BE49-F238E27FC236}">
                      <a16:creationId xmlns:a16="http://schemas.microsoft.com/office/drawing/2014/main" id="{A442AD91-AD68-4780-A657-8CF68752F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1426" y="5148328"/>
                  <a:ext cx="295275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2" name="Rectangle 24">
                  <a:extLst>
                    <a:ext uri="{FF2B5EF4-FFF2-40B4-BE49-F238E27FC236}">
                      <a16:creationId xmlns:a16="http://schemas.microsoft.com/office/drawing/2014/main" id="{F93D3186-2CA4-4EF7-9290-2C078D9BB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48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3" name="Rectangle 25">
                  <a:extLst>
                    <a:ext uri="{FF2B5EF4-FFF2-40B4-BE49-F238E27FC236}">
                      <a16:creationId xmlns:a16="http://schemas.microsoft.com/office/drawing/2014/main" id="{84DFB69D-C22E-4173-BAF2-EDE9DF915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366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4" name="Rectangle 26">
                  <a:extLst>
                    <a:ext uri="{FF2B5EF4-FFF2-40B4-BE49-F238E27FC236}">
                      <a16:creationId xmlns:a16="http://schemas.microsoft.com/office/drawing/2014/main" id="{CDAAAA0C-E9F4-46F6-A1ED-83F307480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84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5" name="Rectangle 27">
                  <a:extLst>
                    <a:ext uri="{FF2B5EF4-FFF2-40B4-BE49-F238E27FC236}">
                      <a16:creationId xmlns:a16="http://schemas.microsoft.com/office/drawing/2014/main" id="{54926C04-844E-4956-8A0F-8DD1BC1E8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6" name="Rectangle 28">
                  <a:extLst>
                    <a:ext uri="{FF2B5EF4-FFF2-40B4-BE49-F238E27FC236}">
                      <a16:creationId xmlns:a16="http://schemas.microsoft.com/office/drawing/2014/main" id="{21C548E3-0CB5-4103-9382-48A755C98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7" name="Rectangle 29">
                  <a:extLst>
                    <a:ext uri="{FF2B5EF4-FFF2-40B4-BE49-F238E27FC236}">
                      <a16:creationId xmlns:a16="http://schemas.microsoft.com/office/drawing/2014/main" id="{18F6DBC9-4C10-4536-AE65-7885F70FE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5148328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8" name="Rectangle 30">
                  <a:extLst>
                    <a:ext uri="{FF2B5EF4-FFF2-40B4-BE49-F238E27FC236}">
                      <a16:creationId xmlns:a16="http://schemas.microsoft.com/office/drawing/2014/main" id="{EC3B76A5-BDB6-4225-80F2-0DFDEBFA6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5632516"/>
                  <a:ext cx="5778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39" name="Rectangle 31">
                  <a:extLst>
                    <a:ext uri="{FF2B5EF4-FFF2-40B4-BE49-F238E27FC236}">
                      <a16:creationId xmlns:a16="http://schemas.microsoft.com/office/drawing/2014/main" id="{C4D12363-9AEA-4CAF-888A-4678CB90A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9651" y="5632516"/>
                  <a:ext cx="57943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0" name="Rectangle 32">
                  <a:extLst>
                    <a:ext uri="{FF2B5EF4-FFF2-40B4-BE49-F238E27FC236}">
                      <a16:creationId xmlns:a16="http://schemas.microsoft.com/office/drawing/2014/main" id="{56E7BFF4-DC52-4FE8-A284-7594E3140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7326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1" name="Rectangle 33">
                  <a:extLst>
                    <a:ext uri="{FF2B5EF4-FFF2-40B4-BE49-F238E27FC236}">
                      <a16:creationId xmlns:a16="http://schemas.microsoft.com/office/drawing/2014/main" id="{CCBFAA52-766E-4E48-A2E4-21E49CF6F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1188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2" name="Rectangle 34">
                  <a:extLst>
                    <a:ext uri="{FF2B5EF4-FFF2-40B4-BE49-F238E27FC236}">
                      <a16:creationId xmlns:a16="http://schemas.microsoft.com/office/drawing/2014/main" id="{0CE18CE1-545B-484D-BD7C-F1F4AB0A88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50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3" name="Rectangle 35">
                  <a:extLst>
                    <a:ext uri="{FF2B5EF4-FFF2-40B4-BE49-F238E27FC236}">
                      <a16:creationId xmlns:a16="http://schemas.microsoft.com/office/drawing/2014/main" id="{13AD9843-D514-4B62-A804-232ED92DE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6851" y="5632516"/>
                  <a:ext cx="285750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4" name="Rectangle 36">
                  <a:extLst>
                    <a:ext uri="{FF2B5EF4-FFF2-40B4-BE49-F238E27FC236}">
                      <a16:creationId xmlns:a16="http://schemas.microsoft.com/office/drawing/2014/main" id="{B660F875-0A89-4B6A-8935-298AC4C64B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20713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6" name="Rectangle 37">
                  <a:extLst>
                    <a:ext uri="{FF2B5EF4-FFF2-40B4-BE49-F238E27FC236}">
                      <a16:creationId xmlns:a16="http://schemas.microsoft.com/office/drawing/2014/main" id="{BB65C76B-7390-40ED-A9D5-903D061B9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4576" y="5632516"/>
                  <a:ext cx="284163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8" name="Rectangle 38">
                  <a:extLst>
                    <a:ext uri="{FF2B5EF4-FFF2-40B4-BE49-F238E27FC236}">
                      <a16:creationId xmlns:a16="http://schemas.microsoft.com/office/drawing/2014/main" id="{DB631BF8-C80C-4143-A443-FDEE47EC59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6851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49" name="Rectangle 39">
                  <a:extLst>
                    <a:ext uri="{FF2B5EF4-FFF2-40B4-BE49-F238E27FC236}">
                      <a16:creationId xmlns:a16="http://schemas.microsoft.com/office/drawing/2014/main" id="{CE94570F-92A4-41D3-8548-AF967F20C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0713" y="5632516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0" name="Rectangle 40">
                  <a:extLst>
                    <a:ext uri="{FF2B5EF4-FFF2-40B4-BE49-F238E27FC236}">
                      <a16:creationId xmlns:a16="http://schemas.microsoft.com/office/drawing/2014/main" id="{6E39AA95-D42D-45CA-9CBB-F8BA4164B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42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1" name="Rectangle 41">
                  <a:extLst>
                    <a:ext uri="{FF2B5EF4-FFF2-40B4-BE49-F238E27FC236}">
                      <a16:creationId xmlns:a16="http://schemas.microsoft.com/office/drawing/2014/main" id="{F89E6F7A-C958-4A12-A31B-79FED3AA9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0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2" name="Rectangle 42">
                  <a:extLst>
                    <a:ext uri="{FF2B5EF4-FFF2-40B4-BE49-F238E27FC236}">
                      <a16:creationId xmlns:a16="http://schemas.microsoft.com/office/drawing/2014/main" id="{060D566A-7D7A-476D-8D24-268A2330D7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7826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3" name="Freeform 43">
                  <a:extLst>
                    <a:ext uri="{FF2B5EF4-FFF2-40B4-BE49-F238E27FC236}">
                      <a16:creationId xmlns:a16="http://schemas.microsoft.com/office/drawing/2014/main" id="{A2E2CD77-84F8-4AEA-B533-2AC7F0DC0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4" name="Freeform 44">
                  <a:extLst>
                    <a:ext uri="{FF2B5EF4-FFF2-40B4-BE49-F238E27FC236}">
                      <a16:creationId xmlns:a16="http://schemas.microsoft.com/office/drawing/2014/main" id="{A47646AD-D860-4F4B-A270-6EFAEF25E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226" y="6116703"/>
                  <a:ext cx="2047875" cy="303213"/>
                </a:xfrm>
                <a:custGeom>
                  <a:avLst/>
                  <a:gdLst>
                    <a:gd name="T0" fmla="*/ 833 w 1290"/>
                    <a:gd name="T1" fmla="*/ 0 h 191"/>
                    <a:gd name="T2" fmla="*/ 0 w 1290"/>
                    <a:gd name="T3" fmla="*/ 0 h 191"/>
                    <a:gd name="T4" fmla="*/ 0 w 1290"/>
                    <a:gd name="T5" fmla="*/ 191 h 191"/>
                    <a:gd name="T6" fmla="*/ 1290 w 1290"/>
                    <a:gd name="T7" fmla="*/ 191 h 191"/>
                    <a:gd name="T8" fmla="*/ 1290 w 1290"/>
                    <a:gd name="T9" fmla="*/ 0 h 191"/>
                    <a:gd name="T10" fmla="*/ 833 w 1290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191">
                      <a:moveTo>
                        <a:pt x="833" y="0"/>
                      </a:moveTo>
                      <a:lnTo>
                        <a:pt x="0" y="0"/>
                      </a:lnTo>
                      <a:lnTo>
                        <a:pt x="0" y="191"/>
                      </a:lnTo>
                      <a:lnTo>
                        <a:pt x="1290" y="191"/>
                      </a:lnTo>
                      <a:lnTo>
                        <a:pt x="1290" y="0"/>
                      </a:lnTo>
                      <a:lnTo>
                        <a:pt x="833" y="0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5" name="Rectangle 45">
                  <a:extLst>
                    <a:ext uri="{FF2B5EF4-FFF2-40B4-BE49-F238E27FC236}">
                      <a16:creationId xmlns:a16="http://schemas.microsoft.com/office/drawing/2014/main" id="{C96EB056-5D20-4EE1-A480-7243F37FB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0213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6" name="Rectangle 46">
                  <a:extLst>
                    <a:ext uri="{FF2B5EF4-FFF2-40B4-BE49-F238E27FC236}">
                      <a16:creationId xmlns:a16="http://schemas.microsoft.com/office/drawing/2014/main" id="{A529B8DE-267D-4B97-8060-ADAB3A8EF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36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57" name="Rectangle 47">
                  <a:extLst>
                    <a:ext uri="{FF2B5EF4-FFF2-40B4-BE49-F238E27FC236}">
                      <a16:creationId xmlns:a16="http://schemas.microsoft.com/office/drawing/2014/main" id="{DEC89C9F-8221-4178-A45B-F24FDA170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5401" y="6116703"/>
                  <a:ext cx="293688" cy="30321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82DA1FEB-6BAB-485D-8640-F05A91E8A635}"/>
                  </a:ext>
                </a:extLst>
              </p:cNvPr>
              <p:cNvGrpSpPr/>
              <p:nvPr/>
            </p:nvGrpSpPr>
            <p:grpSpPr>
              <a:xfrm flipH="1">
                <a:off x="8121984" y="3092546"/>
                <a:ext cx="884089" cy="1519977"/>
                <a:chOff x="3844512" y="2874945"/>
                <a:chExt cx="468661" cy="805748"/>
              </a:xfrm>
            </p:grpSpPr>
            <p:sp>
              <p:nvSpPr>
                <p:cNvPr id="131" name="Freeform 14811">
                  <a:extLst>
                    <a:ext uri="{FF2B5EF4-FFF2-40B4-BE49-F238E27FC236}">
                      <a16:creationId xmlns:a16="http://schemas.microsoft.com/office/drawing/2014/main" id="{1D3FF75C-E352-4F5F-9F6B-FA5EEF49EA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1899DEA4-A551-4AF3-850C-83F80C82569F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A75A9DD-C902-4DA1-BCB2-2B799748A83F}"/>
                  </a:ext>
                </a:extLst>
              </p:cNvPr>
              <p:cNvGrpSpPr/>
              <p:nvPr/>
            </p:nvGrpSpPr>
            <p:grpSpPr>
              <a:xfrm rot="677330">
                <a:off x="6702366" y="2996005"/>
                <a:ext cx="884089" cy="1519977"/>
                <a:chOff x="3844512" y="2874945"/>
                <a:chExt cx="468661" cy="805748"/>
              </a:xfrm>
            </p:grpSpPr>
            <p:sp>
              <p:nvSpPr>
                <p:cNvPr id="129" name="Freeform 14811">
                  <a:extLst>
                    <a:ext uri="{FF2B5EF4-FFF2-40B4-BE49-F238E27FC236}">
                      <a16:creationId xmlns:a16="http://schemas.microsoft.com/office/drawing/2014/main" id="{79B19A39-BA47-4D3A-80EF-57CE811A3E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64905" y="3458409"/>
                  <a:ext cx="318929" cy="222284"/>
                </a:xfrm>
                <a:custGeom>
                  <a:avLst/>
                  <a:gdLst>
                    <a:gd name="T0" fmla="*/ 199 w 220"/>
                    <a:gd name="T1" fmla="*/ 154 h 154"/>
                    <a:gd name="T2" fmla="*/ 219 w 220"/>
                    <a:gd name="T3" fmla="*/ 134 h 154"/>
                    <a:gd name="T4" fmla="*/ 220 w 220"/>
                    <a:gd name="T5" fmla="*/ 20 h 154"/>
                    <a:gd name="T6" fmla="*/ 201 w 220"/>
                    <a:gd name="T7" fmla="*/ 0 h 154"/>
                    <a:gd name="T8" fmla="*/ 21 w 220"/>
                    <a:gd name="T9" fmla="*/ 0 h 154"/>
                    <a:gd name="T10" fmla="*/ 1 w 220"/>
                    <a:gd name="T11" fmla="*/ 19 h 154"/>
                    <a:gd name="T12" fmla="*/ 0 w 220"/>
                    <a:gd name="T13" fmla="*/ 134 h 154"/>
                    <a:gd name="T14" fmla="*/ 20 w 220"/>
                    <a:gd name="T15" fmla="*/ 154 h 154"/>
                    <a:gd name="T16" fmla="*/ 199 w 220"/>
                    <a:gd name="T17" fmla="*/ 154 h 154"/>
                    <a:gd name="T18" fmla="*/ 196 w 220"/>
                    <a:gd name="T19" fmla="*/ 37 h 154"/>
                    <a:gd name="T20" fmla="*/ 190 w 220"/>
                    <a:gd name="T21" fmla="*/ 50 h 154"/>
                    <a:gd name="T22" fmla="*/ 177 w 220"/>
                    <a:gd name="T23" fmla="*/ 45 h 154"/>
                    <a:gd name="T24" fmla="*/ 182 w 220"/>
                    <a:gd name="T25" fmla="*/ 32 h 154"/>
                    <a:gd name="T26" fmla="*/ 196 w 220"/>
                    <a:gd name="T27" fmla="*/ 3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54">
                      <a:moveTo>
                        <a:pt x="199" y="154"/>
                      </a:moveTo>
                      <a:cubicBezTo>
                        <a:pt x="210" y="154"/>
                        <a:pt x="219" y="145"/>
                        <a:pt x="219" y="134"/>
                      </a:cubicBezTo>
                      <a:cubicBezTo>
                        <a:pt x="220" y="20"/>
                        <a:pt x="220" y="20"/>
                        <a:pt x="220" y="20"/>
                      </a:cubicBezTo>
                      <a:cubicBezTo>
                        <a:pt x="220" y="9"/>
                        <a:pt x="212" y="0"/>
                        <a:pt x="20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1" y="9"/>
                        <a:pt x="1" y="19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45"/>
                        <a:pt x="9" y="154"/>
                        <a:pt x="20" y="154"/>
                      </a:cubicBezTo>
                      <a:lnTo>
                        <a:pt x="199" y="154"/>
                      </a:lnTo>
                      <a:close/>
                      <a:moveTo>
                        <a:pt x="196" y="37"/>
                      </a:moveTo>
                      <a:cubicBezTo>
                        <a:pt x="198" y="42"/>
                        <a:pt x="196" y="48"/>
                        <a:pt x="190" y="50"/>
                      </a:cubicBezTo>
                      <a:cubicBezTo>
                        <a:pt x="185" y="53"/>
                        <a:pt x="179" y="50"/>
                        <a:pt x="177" y="45"/>
                      </a:cubicBezTo>
                      <a:cubicBezTo>
                        <a:pt x="175" y="40"/>
                        <a:pt x="177" y="34"/>
                        <a:pt x="182" y="32"/>
                      </a:cubicBezTo>
                      <a:cubicBezTo>
                        <a:pt x="187" y="29"/>
                        <a:pt x="193" y="32"/>
                        <a:pt x="196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9D21E100-85BE-40C3-8FDF-D9B975EC828E}"/>
                    </a:ext>
                  </a:extLst>
                </p:cNvPr>
                <p:cNvSpPr/>
                <p:nvPr/>
              </p:nvSpPr>
              <p:spPr>
                <a:xfrm rot="449517" flipH="1">
                  <a:off x="3844512" y="2874945"/>
                  <a:ext cx="468661" cy="569087"/>
                </a:xfrm>
                <a:custGeom>
                  <a:avLst/>
                  <a:gdLst>
                    <a:gd name="connsiteX0" fmla="*/ 332127 w 468661"/>
                    <a:gd name="connsiteY0" fmla="*/ 1039 h 569087"/>
                    <a:gd name="connsiteX1" fmla="*/ 326307 w 468661"/>
                    <a:gd name="connsiteY1" fmla="*/ 274 h 569087"/>
                    <a:gd name="connsiteX2" fmla="*/ 309717 w 468661"/>
                    <a:gd name="connsiteY2" fmla="*/ 2533 h 569087"/>
                    <a:gd name="connsiteX3" fmla="*/ 296036 w 468661"/>
                    <a:gd name="connsiteY3" fmla="*/ 16867 h 569087"/>
                    <a:gd name="connsiteX4" fmla="*/ 218128 w 468661"/>
                    <a:gd name="connsiteY4" fmla="*/ 215617 h 569087"/>
                    <a:gd name="connsiteX5" fmla="*/ 215138 w 468661"/>
                    <a:gd name="connsiteY5" fmla="*/ 216897 h 569087"/>
                    <a:gd name="connsiteX6" fmla="*/ 169318 w 468661"/>
                    <a:gd name="connsiteY6" fmla="*/ 31929 h 569087"/>
                    <a:gd name="connsiteX7" fmla="*/ 157588 w 468661"/>
                    <a:gd name="connsiteY7" fmla="*/ 15880 h 569087"/>
                    <a:gd name="connsiteX8" fmla="*/ 141459 w 468661"/>
                    <a:gd name="connsiteY8" fmla="*/ 11503 h 569087"/>
                    <a:gd name="connsiteX9" fmla="*/ 135595 w 468661"/>
                    <a:gd name="connsiteY9" fmla="*/ 11503 h 569087"/>
                    <a:gd name="connsiteX10" fmla="*/ 132661 w 468661"/>
                    <a:gd name="connsiteY10" fmla="*/ 12962 h 569087"/>
                    <a:gd name="connsiteX11" fmla="*/ 115066 w 468661"/>
                    <a:gd name="connsiteY11" fmla="*/ 26093 h 569087"/>
                    <a:gd name="connsiteX12" fmla="*/ 110668 w 468661"/>
                    <a:gd name="connsiteY12" fmla="*/ 40682 h 569087"/>
                    <a:gd name="connsiteX13" fmla="*/ 110668 w 468661"/>
                    <a:gd name="connsiteY13" fmla="*/ 47977 h 569087"/>
                    <a:gd name="connsiteX14" fmla="*/ 119465 w 468661"/>
                    <a:gd name="connsiteY14" fmla="*/ 81533 h 569087"/>
                    <a:gd name="connsiteX15" fmla="*/ 136762 w 468661"/>
                    <a:gd name="connsiteY15" fmla="*/ 153457 h 569087"/>
                    <a:gd name="connsiteX16" fmla="*/ 153466 w 468661"/>
                    <a:gd name="connsiteY16" fmla="*/ 223258 h 569087"/>
                    <a:gd name="connsiteX17" fmla="*/ 153383 w 468661"/>
                    <a:gd name="connsiteY17" fmla="*/ 227650 h 569087"/>
                    <a:gd name="connsiteX18" fmla="*/ 164341 w 468661"/>
                    <a:gd name="connsiteY18" fmla="*/ 298313 h 569087"/>
                    <a:gd name="connsiteX19" fmla="*/ 112803 w 468661"/>
                    <a:gd name="connsiteY19" fmla="*/ 341564 h 569087"/>
                    <a:gd name="connsiteX20" fmla="*/ 70588 w 468661"/>
                    <a:gd name="connsiteY20" fmla="*/ 313921 h 569087"/>
                    <a:gd name="connsiteX21" fmla="*/ 69333 w 468661"/>
                    <a:gd name="connsiteY21" fmla="*/ 312295 h 569087"/>
                    <a:gd name="connsiteX22" fmla="*/ 69522 w 468661"/>
                    <a:gd name="connsiteY22" fmla="*/ 310858 h 569087"/>
                    <a:gd name="connsiteX23" fmla="*/ 69718 w 468661"/>
                    <a:gd name="connsiteY23" fmla="*/ 309366 h 569087"/>
                    <a:gd name="connsiteX24" fmla="*/ 69907 w 468661"/>
                    <a:gd name="connsiteY24" fmla="*/ 307930 h 569087"/>
                    <a:gd name="connsiteX25" fmla="*/ 82459 w 468661"/>
                    <a:gd name="connsiteY25" fmla="*/ 280181 h 569087"/>
                    <a:gd name="connsiteX26" fmla="*/ 83411 w 468661"/>
                    <a:gd name="connsiteY26" fmla="*/ 272943 h 569087"/>
                    <a:gd name="connsiteX27" fmla="*/ 82383 w 468661"/>
                    <a:gd name="connsiteY27" fmla="*/ 258080 h 569087"/>
                    <a:gd name="connsiteX28" fmla="*/ 66639 w 468661"/>
                    <a:gd name="connsiteY28" fmla="*/ 242744 h 569087"/>
                    <a:gd name="connsiteX29" fmla="*/ 63940 w 468661"/>
                    <a:gd name="connsiteY29" fmla="*/ 240927 h 569087"/>
                    <a:gd name="connsiteX30" fmla="*/ 56865 w 468661"/>
                    <a:gd name="connsiteY30" fmla="*/ 238535 h 569087"/>
                    <a:gd name="connsiteX31" fmla="*/ 41763 w 468661"/>
                    <a:gd name="connsiteY31" fmla="*/ 240990 h 569087"/>
                    <a:gd name="connsiteX32" fmla="*/ 26586 w 468661"/>
                    <a:gd name="connsiteY32" fmla="*/ 255183 h 569087"/>
                    <a:gd name="connsiteX33" fmla="*/ 1519 w 468661"/>
                    <a:gd name="connsiteY33" fmla="*/ 310740 h 569087"/>
                    <a:gd name="connsiteX34" fmla="*/ 952 w 468661"/>
                    <a:gd name="connsiteY34" fmla="*/ 315050 h 569087"/>
                    <a:gd name="connsiteX35" fmla="*/ 0 w 468661"/>
                    <a:gd name="connsiteY35" fmla="*/ 322289 h 569087"/>
                    <a:gd name="connsiteX36" fmla="*/ 10991 w 468661"/>
                    <a:gd name="connsiteY36" fmla="*/ 339923 h 569087"/>
                    <a:gd name="connsiteX37" fmla="*/ 146573 w 468661"/>
                    <a:gd name="connsiteY37" fmla="*/ 478440 h 569087"/>
                    <a:gd name="connsiteX38" fmla="*/ 138964 w 468661"/>
                    <a:gd name="connsiteY38" fmla="*/ 536294 h 569087"/>
                    <a:gd name="connsiteX39" fmla="*/ 377212 w 468661"/>
                    <a:gd name="connsiteY39" fmla="*/ 569087 h 569087"/>
                    <a:gd name="connsiteX40" fmla="*/ 393758 w 468661"/>
                    <a:gd name="connsiteY40" fmla="*/ 443269 h 569087"/>
                    <a:gd name="connsiteX41" fmla="*/ 392270 w 468661"/>
                    <a:gd name="connsiteY41" fmla="*/ 443073 h 569087"/>
                    <a:gd name="connsiteX42" fmla="*/ 411680 w 468661"/>
                    <a:gd name="connsiteY42" fmla="*/ 295484 h 569087"/>
                    <a:gd name="connsiteX43" fmla="*/ 411869 w 468661"/>
                    <a:gd name="connsiteY43" fmla="*/ 294047 h 569087"/>
                    <a:gd name="connsiteX44" fmla="*/ 466001 w 468661"/>
                    <a:gd name="connsiteY44" fmla="*/ 152541 h 569087"/>
                    <a:gd name="connsiteX45" fmla="*/ 468397 w 468661"/>
                    <a:gd name="connsiteY45" fmla="*/ 145493 h 569087"/>
                    <a:gd name="connsiteX46" fmla="*/ 465917 w 468661"/>
                    <a:gd name="connsiteY46" fmla="*/ 130496 h 569087"/>
                    <a:gd name="connsiteX47" fmla="*/ 448729 w 468661"/>
                    <a:gd name="connsiteY47" fmla="*/ 114969 h 569087"/>
                    <a:gd name="connsiteX48" fmla="*/ 447474 w 468661"/>
                    <a:gd name="connsiteY48" fmla="*/ 113343 h 569087"/>
                    <a:gd name="connsiteX49" fmla="*/ 440210 w 468661"/>
                    <a:gd name="connsiteY49" fmla="*/ 112387 h 569087"/>
                    <a:gd name="connsiteX50" fmla="*/ 425116 w 468661"/>
                    <a:gd name="connsiteY50" fmla="*/ 114787 h 569087"/>
                    <a:gd name="connsiteX51" fmla="*/ 409939 w 468661"/>
                    <a:gd name="connsiteY51" fmla="*/ 128980 h 569087"/>
                    <a:gd name="connsiteX52" fmla="*/ 407732 w 468661"/>
                    <a:gd name="connsiteY52" fmla="*/ 134592 h 569087"/>
                    <a:gd name="connsiteX53" fmla="*/ 353978 w 468661"/>
                    <a:gd name="connsiteY53" fmla="*/ 273224 h 569087"/>
                    <a:gd name="connsiteX54" fmla="*/ 347592 w 468661"/>
                    <a:gd name="connsiteY54" fmla="*/ 276769 h 569087"/>
                    <a:gd name="connsiteX55" fmla="*/ 346148 w 468661"/>
                    <a:gd name="connsiteY55" fmla="*/ 276579 h 569087"/>
                    <a:gd name="connsiteX56" fmla="*/ 342768 w 468661"/>
                    <a:gd name="connsiteY56" fmla="*/ 268770 h 569087"/>
                    <a:gd name="connsiteX57" fmla="*/ 410505 w 468661"/>
                    <a:gd name="connsiteY57" fmla="*/ 90830 h 569087"/>
                    <a:gd name="connsiteX58" fmla="*/ 412901 w 468661"/>
                    <a:gd name="connsiteY58" fmla="*/ 83782 h 569087"/>
                    <a:gd name="connsiteX59" fmla="*/ 410473 w 468661"/>
                    <a:gd name="connsiteY59" fmla="*/ 68735 h 569087"/>
                    <a:gd name="connsiteX60" fmla="*/ 393284 w 468661"/>
                    <a:gd name="connsiteY60" fmla="*/ 53208 h 569087"/>
                    <a:gd name="connsiteX61" fmla="*/ 391840 w 468661"/>
                    <a:gd name="connsiteY61" fmla="*/ 53018 h 569087"/>
                    <a:gd name="connsiteX62" fmla="*/ 384766 w 468661"/>
                    <a:gd name="connsiteY62" fmla="*/ 50626 h 569087"/>
                    <a:gd name="connsiteX63" fmla="*/ 369620 w 468661"/>
                    <a:gd name="connsiteY63" fmla="*/ 53076 h 569087"/>
                    <a:gd name="connsiteX64" fmla="*/ 354255 w 468661"/>
                    <a:gd name="connsiteY64" fmla="*/ 68705 h 569087"/>
                    <a:gd name="connsiteX65" fmla="*/ 284833 w 468661"/>
                    <a:gd name="connsiteY65" fmla="*/ 247942 h 569087"/>
                    <a:gd name="connsiteX66" fmla="*/ 277003 w 468661"/>
                    <a:gd name="connsiteY66" fmla="*/ 251296 h 569087"/>
                    <a:gd name="connsiteX67" fmla="*/ 273623 w 468661"/>
                    <a:gd name="connsiteY67" fmla="*/ 243488 h 569087"/>
                    <a:gd name="connsiteX68" fmla="*/ 338964 w 468661"/>
                    <a:gd name="connsiteY68" fmla="*/ 72597 h 569087"/>
                    <a:gd name="connsiteX69" fmla="*/ 352054 w 468661"/>
                    <a:gd name="connsiteY69" fmla="*/ 40422 h 569087"/>
                    <a:gd name="connsiteX70" fmla="*/ 352998 w 468661"/>
                    <a:gd name="connsiteY70" fmla="*/ 33239 h 569087"/>
                    <a:gd name="connsiteX71" fmla="*/ 350570 w 468661"/>
                    <a:gd name="connsiteY71" fmla="*/ 18192 h 569087"/>
                    <a:gd name="connsiteX72" fmla="*/ 334826 w 468661"/>
                    <a:gd name="connsiteY72" fmla="*/ 2856 h 569087"/>
                    <a:gd name="connsiteX73" fmla="*/ 332127 w 468661"/>
                    <a:gd name="connsiteY73" fmla="*/ 1039 h 56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468661" h="569087">
                      <a:moveTo>
                        <a:pt x="332127" y="1039"/>
                      </a:moveTo>
                      <a:lnTo>
                        <a:pt x="326307" y="274"/>
                      </a:lnTo>
                      <a:cubicBezTo>
                        <a:pt x="320487" y="-491"/>
                        <a:pt x="315922" y="370"/>
                        <a:pt x="309717" y="2533"/>
                      </a:cubicBezTo>
                      <a:cubicBezTo>
                        <a:pt x="303520" y="4641"/>
                        <a:pt x="298236" y="11310"/>
                        <a:pt x="296036" y="16867"/>
                      </a:cubicBezTo>
                      <a:lnTo>
                        <a:pt x="218128" y="215617"/>
                      </a:lnTo>
                      <a:lnTo>
                        <a:pt x="215138" y="216897"/>
                      </a:lnTo>
                      <a:lnTo>
                        <a:pt x="169318" y="31929"/>
                      </a:lnTo>
                      <a:cubicBezTo>
                        <a:pt x="167853" y="26093"/>
                        <a:pt x="163454" y="18799"/>
                        <a:pt x="157588" y="15880"/>
                      </a:cubicBezTo>
                      <a:cubicBezTo>
                        <a:pt x="151723" y="12962"/>
                        <a:pt x="147324" y="11503"/>
                        <a:pt x="141459" y="11503"/>
                      </a:cubicBezTo>
                      <a:lnTo>
                        <a:pt x="135595" y="11503"/>
                      </a:lnTo>
                      <a:lnTo>
                        <a:pt x="132661" y="12962"/>
                      </a:lnTo>
                      <a:cubicBezTo>
                        <a:pt x="125331" y="14421"/>
                        <a:pt x="119465" y="18799"/>
                        <a:pt x="115066" y="26093"/>
                      </a:cubicBezTo>
                      <a:cubicBezTo>
                        <a:pt x="112133" y="30469"/>
                        <a:pt x="110668" y="34846"/>
                        <a:pt x="110668" y="40682"/>
                      </a:cubicBezTo>
                      <a:lnTo>
                        <a:pt x="110668" y="47977"/>
                      </a:lnTo>
                      <a:cubicBezTo>
                        <a:pt x="119465" y="81533"/>
                        <a:pt x="111619" y="49339"/>
                        <a:pt x="119465" y="81533"/>
                      </a:cubicBezTo>
                      <a:cubicBezTo>
                        <a:pt x="123388" y="97630"/>
                        <a:pt x="129768" y="124230"/>
                        <a:pt x="136762" y="153457"/>
                      </a:cubicBezTo>
                      <a:lnTo>
                        <a:pt x="153466" y="223258"/>
                      </a:lnTo>
                      <a:lnTo>
                        <a:pt x="153383" y="227650"/>
                      </a:lnTo>
                      <a:cubicBezTo>
                        <a:pt x="156999" y="248907"/>
                        <a:pt x="169452" y="282038"/>
                        <a:pt x="164341" y="298313"/>
                      </a:cubicBezTo>
                      <a:cubicBezTo>
                        <a:pt x="157525" y="320014"/>
                        <a:pt x="136082" y="344626"/>
                        <a:pt x="112803" y="341564"/>
                      </a:cubicBezTo>
                      <a:cubicBezTo>
                        <a:pt x="91011" y="338698"/>
                        <a:pt x="70588" y="313921"/>
                        <a:pt x="70588" y="313921"/>
                      </a:cubicBezTo>
                      <a:cubicBezTo>
                        <a:pt x="70172" y="313361"/>
                        <a:pt x="69749" y="312855"/>
                        <a:pt x="69333" y="312295"/>
                      </a:cubicBezTo>
                      <a:lnTo>
                        <a:pt x="69522" y="310858"/>
                      </a:lnTo>
                      <a:lnTo>
                        <a:pt x="69718" y="309366"/>
                      </a:lnTo>
                      <a:lnTo>
                        <a:pt x="69907" y="307930"/>
                      </a:lnTo>
                      <a:cubicBezTo>
                        <a:pt x="74103" y="298700"/>
                        <a:pt x="78263" y="289410"/>
                        <a:pt x="82459" y="280181"/>
                      </a:cubicBezTo>
                      <a:lnTo>
                        <a:pt x="83411" y="272943"/>
                      </a:lnTo>
                      <a:cubicBezTo>
                        <a:pt x="84174" y="267141"/>
                        <a:pt x="84741" y="262831"/>
                        <a:pt x="82383" y="258080"/>
                      </a:cubicBezTo>
                      <a:cubicBezTo>
                        <a:pt x="78959" y="250266"/>
                        <a:pt x="73750" y="245197"/>
                        <a:pt x="66639" y="242744"/>
                      </a:cubicBezTo>
                      <a:cubicBezTo>
                        <a:pt x="65741" y="242120"/>
                        <a:pt x="64837" y="241551"/>
                        <a:pt x="63940" y="240927"/>
                      </a:cubicBezTo>
                      <a:cubicBezTo>
                        <a:pt x="61051" y="240547"/>
                        <a:pt x="59753" y="238915"/>
                        <a:pt x="56865" y="238535"/>
                      </a:cubicBezTo>
                      <a:cubicBezTo>
                        <a:pt x="52489" y="237960"/>
                        <a:pt x="46480" y="238631"/>
                        <a:pt x="41763" y="240990"/>
                      </a:cubicBezTo>
                      <a:cubicBezTo>
                        <a:pt x="35565" y="243098"/>
                        <a:pt x="28982" y="248135"/>
                        <a:pt x="26586" y="255183"/>
                      </a:cubicBezTo>
                      <a:lnTo>
                        <a:pt x="1519" y="310740"/>
                      </a:lnTo>
                      <a:lnTo>
                        <a:pt x="952" y="315050"/>
                      </a:lnTo>
                      <a:lnTo>
                        <a:pt x="0" y="322289"/>
                      </a:lnTo>
                      <a:cubicBezTo>
                        <a:pt x="492" y="329717"/>
                        <a:pt x="4105" y="336095"/>
                        <a:pt x="10991" y="339923"/>
                      </a:cubicBezTo>
                      <a:lnTo>
                        <a:pt x="146573" y="478440"/>
                      </a:lnTo>
                      <a:lnTo>
                        <a:pt x="138964" y="536294"/>
                      </a:lnTo>
                      <a:lnTo>
                        <a:pt x="377212" y="569087"/>
                      </a:lnTo>
                      <a:lnTo>
                        <a:pt x="393758" y="443269"/>
                      </a:lnTo>
                      <a:lnTo>
                        <a:pt x="392270" y="443073"/>
                      </a:lnTo>
                      <a:lnTo>
                        <a:pt x="411680" y="295484"/>
                      </a:lnTo>
                      <a:lnTo>
                        <a:pt x="411869" y="294047"/>
                      </a:lnTo>
                      <a:lnTo>
                        <a:pt x="466001" y="152541"/>
                      </a:lnTo>
                      <a:cubicBezTo>
                        <a:pt x="467823" y="149858"/>
                        <a:pt x="468012" y="148421"/>
                        <a:pt x="468397" y="145493"/>
                      </a:cubicBezTo>
                      <a:cubicBezTo>
                        <a:pt x="469152" y="139746"/>
                        <a:pt x="468282" y="135191"/>
                        <a:pt x="465917" y="130496"/>
                      </a:cubicBezTo>
                      <a:cubicBezTo>
                        <a:pt x="462537" y="122687"/>
                        <a:pt x="455848" y="117367"/>
                        <a:pt x="448729" y="114969"/>
                      </a:cubicBezTo>
                      <a:cubicBezTo>
                        <a:pt x="448313" y="114408"/>
                        <a:pt x="447890" y="113903"/>
                        <a:pt x="447474" y="113343"/>
                      </a:cubicBezTo>
                      <a:lnTo>
                        <a:pt x="440210" y="112387"/>
                      </a:lnTo>
                      <a:cubicBezTo>
                        <a:pt x="435834" y="111812"/>
                        <a:pt x="429870" y="112489"/>
                        <a:pt x="425116" y="114787"/>
                      </a:cubicBezTo>
                      <a:cubicBezTo>
                        <a:pt x="417467" y="116760"/>
                        <a:pt x="412139" y="123423"/>
                        <a:pt x="409939" y="128980"/>
                      </a:cubicBezTo>
                      <a:lnTo>
                        <a:pt x="407732" y="134592"/>
                      </a:lnTo>
                      <a:lnTo>
                        <a:pt x="353978" y="273224"/>
                      </a:lnTo>
                      <a:cubicBezTo>
                        <a:pt x="353600" y="276097"/>
                        <a:pt x="350524" y="277154"/>
                        <a:pt x="347592" y="276769"/>
                      </a:cubicBezTo>
                      <a:lnTo>
                        <a:pt x="346148" y="276579"/>
                      </a:lnTo>
                      <a:cubicBezTo>
                        <a:pt x="343448" y="274762"/>
                        <a:pt x="340895" y="271503"/>
                        <a:pt x="342768" y="268770"/>
                      </a:cubicBezTo>
                      <a:lnTo>
                        <a:pt x="410505" y="90830"/>
                      </a:lnTo>
                      <a:cubicBezTo>
                        <a:pt x="412334" y="88092"/>
                        <a:pt x="412523" y="86655"/>
                        <a:pt x="412901" y="83782"/>
                      </a:cubicBezTo>
                      <a:cubicBezTo>
                        <a:pt x="413475" y="79416"/>
                        <a:pt x="412794" y="73425"/>
                        <a:pt x="410473" y="68735"/>
                      </a:cubicBezTo>
                      <a:cubicBezTo>
                        <a:pt x="407049" y="60921"/>
                        <a:pt x="400352" y="55656"/>
                        <a:pt x="393284" y="53208"/>
                      </a:cubicBezTo>
                      <a:lnTo>
                        <a:pt x="391840" y="53018"/>
                      </a:lnTo>
                      <a:cubicBezTo>
                        <a:pt x="389098" y="51196"/>
                        <a:pt x="387653" y="51006"/>
                        <a:pt x="384766" y="50626"/>
                      </a:cubicBezTo>
                      <a:cubicBezTo>
                        <a:pt x="380390" y="50051"/>
                        <a:pt x="374381" y="50722"/>
                        <a:pt x="369620" y="53076"/>
                      </a:cubicBezTo>
                      <a:cubicBezTo>
                        <a:pt x="361789" y="56430"/>
                        <a:pt x="356694" y="61662"/>
                        <a:pt x="354255" y="68705"/>
                      </a:cubicBezTo>
                      <a:lnTo>
                        <a:pt x="284833" y="247942"/>
                      </a:lnTo>
                      <a:cubicBezTo>
                        <a:pt x="284456" y="250815"/>
                        <a:pt x="279935" y="251682"/>
                        <a:pt x="277003" y="251296"/>
                      </a:cubicBezTo>
                      <a:cubicBezTo>
                        <a:pt x="274304" y="249480"/>
                        <a:pt x="271750" y="246221"/>
                        <a:pt x="273623" y="243488"/>
                      </a:cubicBezTo>
                      <a:lnTo>
                        <a:pt x="338964" y="72597"/>
                      </a:lnTo>
                      <a:cubicBezTo>
                        <a:pt x="343313" y="61870"/>
                        <a:pt x="347705" y="51149"/>
                        <a:pt x="352054" y="40422"/>
                      </a:cubicBezTo>
                      <a:lnTo>
                        <a:pt x="352998" y="33239"/>
                      </a:lnTo>
                      <a:cubicBezTo>
                        <a:pt x="353761" y="27437"/>
                        <a:pt x="352891" y="22882"/>
                        <a:pt x="350570" y="18192"/>
                      </a:cubicBezTo>
                      <a:cubicBezTo>
                        <a:pt x="347146" y="10378"/>
                        <a:pt x="341901" y="5248"/>
                        <a:pt x="334826" y="2856"/>
                      </a:cubicBezTo>
                      <a:cubicBezTo>
                        <a:pt x="333929" y="2232"/>
                        <a:pt x="333024" y="1663"/>
                        <a:pt x="332127" y="1039"/>
                      </a:cubicBezTo>
                      <a:close/>
                    </a:path>
                  </a:pathLst>
                </a:custGeom>
                <a:solidFill>
                  <a:srgbClr val="ECC2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8783EFA9-8C29-480F-AC01-1A38D0FB0DFB}"/>
              </a:ext>
            </a:extLst>
          </p:cNvPr>
          <p:cNvGrpSpPr/>
          <p:nvPr/>
        </p:nvGrpSpPr>
        <p:grpSpPr>
          <a:xfrm>
            <a:off x="269201" y="3219664"/>
            <a:ext cx="825390" cy="605877"/>
            <a:chOff x="229367" y="2575506"/>
            <a:chExt cx="936797" cy="656357"/>
          </a:xfrm>
        </p:grpSpPr>
        <p:sp>
          <p:nvSpPr>
            <p:cNvPr id="278" name="Text Placeholder 17">
              <a:extLst>
                <a:ext uri="{FF2B5EF4-FFF2-40B4-BE49-F238E27FC236}">
                  <a16:creationId xmlns:a16="http://schemas.microsoft.com/office/drawing/2014/main" id="{B863108F-8906-4780-82C8-5BD48CE10AE5}"/>
                </a:ext>
              </a:extLst>
            </p:cNvPr>
            <p:cNvSpPr txBox="1">
              <a:spLocks/>
            </p:cNvSpPr>
            <p:nvPr/>
          </p:nvSpPr>
          <p:spPr>
            <a:xfrm>
              <a:off x="229367" y="2575506"/>
              <a:ext cx="936797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AP1 </a:t>
              </a:r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933F2F3B-18FE-4F0B-8CF9-82ACA737B0B3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280" name="Freeform 14813">
                <a:extLst>
                  <a:ext uri="{FF2B5EF4-FFF2-40B4-BE49-F238E27FC236}">
                    <a16:creationId xmlns:a16="http://schemas.microsoft.com/office/drawing/2014/main" id="{1F6F4DC4-96A4-443F-A30E-C0D7C32A2C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2" name="Freeform 14814">
                <a:extLst>
                  <a:ext uri="{FF2B5EF4-FFF2-40B4-BE49-F238E27FC236}">
                    <a16:creationId xmlns:a16="http://schemas.microsoft.com/office/drawing/2014/main" id="{E4F27B9F-064B-4E14-ACE4-E01CD469A4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4" name="Freeform 14815">
                <a:extLst>
                  <a:ext uri="{FF2B5EF4-FFF2-40B4-BE49-F238E27FC236}">
                    <a16:creationId xmlns:a16="http://schemas.microsoft.com/office/drawing/2014/main" id="{487FB9FB-5755-4E79-BCA3-D485F45DC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5" name="Freeform 14816">
                <a:extLst>
                  <a:ext uri="{FF2B5EF4-FFF2-40B4-BE49-F238E27FC236}">
                    <a16:creationId xmlns:a16="http://schemas.microsoft.com/office/drawing/2014/main" id="{92AFE3DF-CF71-4386-8103-9D9E65398B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6" name="Freeform 14817">
                <a:extLst>
                  <a:ext uri="{FF2B5EF4-FFF2-40B4-BE49-F238E27FC236}">
                    <a16:creationId xmlns:a16="http://schemas.microsoft.com/office/drawing/2014/main" id="{BAAEB80A-DCE1-4531-92BB-46B8A48923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7" name="Freeform 14818">
                <a:extLst>
                  <a:ext uri="{FF2B5EF4-FFF2-40B4-BE49-F238E27FC236}">
                    <a16:creationId xmlns:a16="http://schemas.microsoft.com/office/drawing/2014/main" id="{E41F14AF-E0E0-469C-9DA7-94214CDCF1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8" name="Isosceles Triangle 7">
                <a:extLst>
                  <a:ext uri="{FF2B5EF4-FFF2-40B4-BE49-F238E27FC236}">
                    <a16:creationId xmlns:a16="http://schemas.microsoft.com/office/drawing/2014/main" id="{59DF0A73-0B81-4B54-97D6-4EAEDAA4AA0F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89" name="Freeform 9257">
                <a:extLst>
                  <a:ext uri="{FF2B5EF4-FFF2-40B4-BE49-F238E27FC236}">
                    <a16:creationId xmlns:a16="http://schemas.microsoft.com/office/drawing/2014/main" id="{930F5898-B9CF-4792-A4DC-6227366316F7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CBEC35E2-CC6E-4E19-8424-605760799C9F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91" name="Freeform 9259">
                <a:extLst>
                  <a:ext uri="{FF2B5EF4-FFF2-40B4-BE49-F238E27FC236}">
                    <a16:creationId xmlns:a16="http://schemas.microsoft.com/office/drawing/2014/main" id="{120F37D9-99DB-436C-B948-331BA6BCEB15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6B2543A-8E1D-44F4-B60D-E937E431431E}"/>
              </a:ext>
            </a:extLst>
          </p:cNvPr>
          <p:cNvSpPr/>
          <p:nvPr/>
        </p:nvSpPr>
        <p:spPr>
          <a:xfrm>
            <a:off x="1323151" y="2260951"/>
            <a:ext cx="1153349" cy="58667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Decides to deactivate the end user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5DBC3DD-5206-4DB2-B50C-583919BE7027}"/>
              </a:ext>
            </a:extLst>
          </p:cNvPr>
          <p:cNvSpPr/>
          <p:nvPr/>
        </p:nvSpPr>
        <p:spPr>
          <a:xfrm>
            <a:off x="2888921" y="2253331"/>
            <a:ext cx="1789759" cy="27347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Sends notification to user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D1AF7CB-F445-4D64-BF0E-5B91F41857DB}"/>
              </a:ext>
            </a:extLst>
          </p:cNvPr>
          <p:cNvSpPr/>
          <p:nvPr/>
        </p:nvSpPr>
        <p:spPr>
          <a:xfrm>
            <a:off x="2888921" y="2580205"/>
            <a:ext cx="1789759" cy="27347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Requests AP 1 to deregister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FD4AEA-F61B-48D1-A72F-C18389F5FF42}"/>
              </a:ext>
            </a:extLst>
          </p:cNvPr>
          <p:cNvCxnSpPr>
            <a:cxnSpLocks/>
            <a:stCxn id="295" idx="0"/>
          </p:cNvCxnSpPr>
          <p:nvPr/>
        </p:nvCxnSpPr>
        <p:spPr>
          <a:xfrm flipV="1">
            <a:off x="3783801" y="1722873"/>
            <a:ext cx="0" cy="5304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AD24800-28BC-44EC-91B5-C27FA49A50D8}"/>
              </a:ext>
            </a:extLst>
          </p:cNvPr>
          <p:cNvCxnSpPr>
            <a:cxnSpLocks/>
            <a:stCxn id="293" idx="3"/>
            <a:endCxn id="295" idx="1"/>
          </p:cNvCxnSpPr>
          <p:nvPr/>
        </p:nvCxnSpPr>
        <p:spPr>
          <a:xfrm flipV="1">
            <a:off x="2476500" y="2390066"/>
            <a:ext cx="412421" cy="16422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AD46A0D-4321-49EF-AA0D-BE385080CFF4}"/>
              </a:ext>
            </a:extLst>
          </p:cNvPr>
          <p:cNvCxnSpPr>
            <a:cxnSpLocks/>
            <a:stCxn id="293" idx="3"/>
            <a:endCxn id="296" idx="1"/>
          </p:cNvCxnSpPr>
          <p:nvPr/>
        </p:nvCxnSpPr>
        <p:spPr>
          <a:xfrm>
            <a:off x="2476500" y="2554287"/>
            <a:ext cx="412421" cy="162653"/>
          </a:xfrm>
          <a:prstGeom prst="bentConnector3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Rectangle 296">
            <a:extLst>
              <a:ext uri="{FF2B5EF4-FFF2-40B4-BE49-F238E27FC236}">
                <a16:creationId xmlns:a16="http://schemas.microsoft.com/office/drawing/2014/main" id="{7C42840D-B82B-4832-BF88-1F776BD1A54D}"/>
              </a:ext>
            </a:extLst>
          </p:cNvPr>
          <p:cNvSpPr/>
          <p:nvPr/>
        </p:nvSpPr>
        <p:spPr>
          <a:xfrm>
            <a:off x="2888921" y="3174285"/>
            <a:ext cx="1789759" cy="634353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</a:rPr>
              <a:t>Removes SML record within ? days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CEF05C-BB95-443B-B216-431453999406}"/>
              </a:ext>
            </a:extLst>
          </p:cNvPr>
          <p:cNvCxnSpPr>
            <a:cxnSpLocks/>
            <a:stCxn id="296" idx="2"/>
            <a:endCxn id="297" idx="0"/>
          </p:cNvCxnSpPr>
          <p:nvPr/>
        </p:nvCxnSpPr>
        <p:spPr>
          <a:xfrm>
            <a:off x="3783801" y="2853675"/>
            <a:ext cx="0" cy="32061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>
            <a:extLst>
              <a:ext uri="{FF2B5EF4-FFF2-40B4-BE49-F238E27FC236}">
                <a16:creationId xmlns:a16="http://schemas.microsoft.com/office/drawing/2014/main" id="{53D71EC0-8F83-44C6-A3CD-2427508701B9}"/>
              </a:ext>
            </a:extLst>
          </p:cNvPr>
          <p:cNvSpPr txBox="1"/>
          <p:nvPr/>
        </p:nvSpPr>
        <p:spPr>
          <a:xfrm>
            <a:off x="5150843" y="721416"/>
            <a:ext cx="3740251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BMS integrates with AP1 as the Peppol provider. </a:t>
            </a:r>
          </a:p>
          <a:p>
            <a:r>
              <a:rPr lang="en-AU" dirty="0"/>
              <a:t>BMS deactivates an end-user, e.g. due to late/no payment.</a:t>
            </a:r>
          </a:p>
          <a:p>
            <a:r>
              <a:rPr lang="en-AU" dirty="0"/>
              <a:t>BMS should inform AP 1 asap to ensure the end user is deregistered from SML. 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10CDD5B0-49FB-4272-8CA5-18B41F45EB32}"/>
              </a:ext>
            </a:extLst>
          </p:cNvPr>
          <p:cNvSpPr txBox="1"/>
          <p:nvPr/>
        </p:nvSpPr>
        <p:spPr>
          <a:xfrm>
            <a:off x="1679038" y="4401708"/>
            <a:ext cx="420952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single and bulk deregistration</a:t>
            </a:r>
          </a:p>
        </p:txBody>
      </p:sp>
    </p:spTree>
    <p:extLst>
      <p:ext uri="{BB962C8B-B14F-4D97-AF65-F5344CB8AC3E}">
        <p14:creationId xmlns:p14="http://schemas.microsoft.com/office/powerpoint/2010/main" val="102428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1BE932B4-C13C-469D-8AB2-C0648327802B}"/>
              </a:ext>
            </a:extLst>
          </p:cNvPr>
          <p:cNvSpPr/>
          <p:nvPr/>
        </p:nvSpPr>
        <p:spPr>
          <a:xfrm>
            <a:off x="0" y="2308255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3.1   –  </a:t>
            </a:r>
            <a:r>
              <a:rPr lang="en-AU" dirty="0">
                <a:solidFill>
                  <a:schemeClr val="tx1"/>
                </a:solidFill>
              </a:rPr>
              <a:t>AP initiated switch 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548345" y="460526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9BC3CED-3F82-4608-827C-67AFC04CFA9B}"/>
              </a:ext>
            </a:extLst>
          </p:cNvPr>
          <p:cNvSpPr/>
          <p:nvPr/>
        </p:nvSpPr>
        <p:spPr>
          <a:xfrm>
            <a:off x="1376643" y="2444062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Commercial decision to cease operations. 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8385E4F1-86B6-47F5-883C-F770F0A977E2}"/>
              </a:ext>
            </a:extLst>
          </p:cNvPr>
          <p:cNvSpPr/>
          <p:nvPr/>
        </p:nvSpPr>
        <p:spPr>
          <a:xfrm>
            <a:off x="6075907" y="3449088"/>
            <a:ext cx="1409866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end-users in bulk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FBE1A8-446C-47AD-B8EF-4F53E15D9E7E}"/>
              </a:ext>
            </a:extLst>
          </p:cNvPr>
          <p:cNvGrpSpPr/>
          <p:nvPr/>
        </p:nvGrpSpPr>
        <p:grpSpPr>
          <a:xfrm>
            <a:off x="83895" y="3357798"/>
            <a:ext cx="1056998" cy="605877"/>
            <a:chOff x="130841" y="2575506"/>
            <a:chExt cx="1199666" cy="656357"/>
          </a:xfrm>
        </p:grpSpPr>
        <p:sp>
          <p:nvSpPr>
            <p:cNvPr id="22" name="Text Placeholder 17">
              <a:extLst>
                <a:ext uri="{FF2B5EF4-FFF2-40B4-BE49-F238E27FC236}">
                  <a16:creationId xmlns:a16="http://schemas.microsoft.com/office/drawing/2014/main" id="{FA7F8FC2-CECC-4085-AFE2-A6D2BE0820EA}"/>
                </a:ext>
              </a:extLst>
            </p:cNvPr>
            <p:cNvSpPr txBox="1">
              <a:spLocks/>
            </p:cNvSpPr>
            <p:nvPr/>
          </p:nvSpPr>
          <p:spPr>
            <a:xfrm>
              <a:off x="130841" y="2575506"/>
              <a:ext cx="1199666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2 (gaining)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69C0DC-C7F5-4168-B6EF-2A66B743522D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25" name="Freeform 14813">
                <a:extLst>
                  <a:ext uri="{FF2B5EF4-FFF2-40B4-BE49-F238E27FC236}">
                    <a16:creationId xmlns:a16="http://schemas.microsoft.com/office/drawing/2014/main" id="{5EE48BFC-6AA1-4560-8312-76FEA7CE8C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6" name="Freeform 14814">
                <a:extLst>
                  <a:ext uri="{FF2B5EF4-FFF2-40B4-BE49-F238E27FC236}">
                    <a16:creationId xmlns:a16="http://schemas.microsoft.com/office/drawing/2014/main" id="{EDCECD14-1F38-4F66-AF2A-B8C239BA20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8" name="Freeform 14815">
                <a:extLst>
                  <a:ext uri="{FF2B5EF4-FFF2-40B4-BE49-F238E27FC236}">
                    <a16:creationId xmlns:a16="http://schemas.microsoft.com/office/drawing/2014/main" id="{719B6BED-26EF-48CD-A315-3FBBAAEE6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29" name="Freeform 14816">
                <a:extLst>
                  <a:ext uri="{FF2B5EF4-FFF2-40B4-BE49-F238E27FC236}">
                    <a16:creationId xmlns:a16="http://schemas.microsoft.com/office/drawing/2014/main" id="{4D6BAA3C-12DF-46A8-9131-3883C9381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0" name="Freeform 14817">
                <a:extLst>
                  <a:ext uri="{FF2B5EF4-FFF2-40B4-BE49-F238E27FC236}">
                    <a16:creationId xmlns:a16="http://schemas.microsoft.com/office/drawing/2014/main" id="{FDEA0399-006F-4B00-B1C0-ABB6991B56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1" name="Freeform 14818">
                <a:extLst>
                  <a:ext uri="{FF2B5EF4-FFF2-40B4-BE49-F238E27FC236}">
                    <a16:creationId xmlns:a16="http://schemas.microsoft.com/office/drawing/2014/main" id="{CD42507B-8335-4343-835A-707612D0A2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2" name="Isosceles Triangle 7">
                <a:extLst>
                  <a:ext uri="{FF2B5EF4-FFF2-40B4-BE49-F238E27FC236}">
                    <a16:creationId xmlns:a16="http://schemas.microsoft.com/office/drawing/2014/main" id="{C1162E72-DC7C-4538-B75E-27F7742E4494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3" name="Freeform 9257">
                <a:extLst>
                  <a:ext uri="{FF2B5EF4-FFF2-40B4-BE49-F238E27FC236}">
                    <a16:creationId xmlns:a16="http://schemas.microsoft.com/office/drawing/2014/main" id="{1F440E1D-E142-45B4-B45E-48383723DDED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C5FCAA-D98D-45F1-A68A-B4033F028E27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5" name="Freeform 9259">
                <a:extLst>
                  <a:ext uri="{FF2B5EF4-FFF2-40B4-BE49-F238E27FC236}">
                    <a16:creationId xmlns:a16="http://schemas.microsoft.com/office/drawing/2014/main" id="{AB7C4E55-FEA7-490A-B76B-A657500D0339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F43DF3-9294-48B3-880C-4EBA70DDD365}"/>
              </a:ext>
            </a:extLst>
          </p:cNvPr>
          <p:cNvGrpSpPr/>
          <p:nvPr/>
        </p:nvGrpSpPr>
        <p:grpSpPr>
          <a:xfrm>
            <a:off x="148602" y="2470781"/>
            <a:ext cx="801470" cy="557828"/>
            <a:chOff x="229106" y="2635654"/>
            <a:chExt cx="893761" cy="596209"/>
          </a:xfrm>
        </p:grpSpPr>
        <p:sp>
          <p:nvSpPr>
            <p:cNvPr id="37" name="Text Placeholder 17">
              <a:extLst>
                <a:ext uri="{FF2B5EF4-FFF2-40B4-BE49-F238E27FC236}">
                  <a16:creationId xmlns:a16="http://schemas.microsoft.com/office/drawing/2014/main" id="{A7EB27B1-264D-4890-BF05-191BE6C4156D}"/>
                </a:ext>
              </a:extLst>
            </p:cNvPr>
            <p:cNvSpPr txBox="1">
              <a:spLocks/>
            </p:cNvSpPr>
            <p:nvPr/>
          </p:nvSpPr>
          <p:spPr>
            <a:xfrm>
              <a:off x="229106" y="2635654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1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D1AC1D-BE2C-47B7-97D4-3D35F13D5175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39" name="Freeform 14813">
                <a:extLst>
                  <a:ext uri="{FF2B5EF4-FFF2-40B4-BE49-F238E27FC236}">
                    <a16:creationId xmlns:a16="http://schemas.microsoft.com/office/drawing/2014/main" id="{66C13711-39B0-4925-B4D4-D9E0E439A1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0" name="Freeform 14814">
                <a:extLst>
                  <a:ext uri="{FF2B5EF4-FFF2-40B4-BE49-F238E27FC236}">
                    <a16:creationId xmlns:a16="http://schemas.microsoft.com/office/drawing/2014/main" id="{C9C80653-A0E2-4DFD-9B7F-FF1D7D01A1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1" name="Freeform 14815">
                <a:extLst>
                  <a:ext uri="{FF2B5EF4-FFF2-40B4-BE49-F238E27FC236}">
                    <a16:creationId xmlns:a16="http://schemas.microsoft.com/office/drawing/2014/main" id="{8C2D8440-E9F6-4720-AD5F-E00A1769B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2" name="Freeform 14816">
                <a:extLst>
                  <a:ext uri="{FF2B5EF4-FFF2-40B4-BE49-F238E27FC236}">
                    <a16:creationId xmlns:a16="http://schemas.microsoft.com/office/drawing/2014/main" id="{7ADF0E41-F24F-4285-A18E-4F9E67842F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3" name="Freeform 14817">
                <a:extLst>
                  <a:ext uri="{FF2B5EF4-FFF2-40B4-BE49-F238E27FC236}">
                    <a16:creationId xmlns:a16="http://schemas.microsoft.com/office/drawing/2014/main" id="{C81615B5-0769-467D-8046-CAED3A6211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4" name="Freeform 14818">
                <a:extLst>
                  <a:ext uri="{FF2B5EF4-FFF2-40B4-BE49-F238E27FC236}">
                    <a16:creationId xmlns:a16="http://schemas.microsoft.com/office/drawing/2014/main" id="{217E5270-F28E-4BB8-A27A-5EE560C281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5" name="Isosceles Triangle 7">
                <a:extLst>
                  <a:ext uri="{FF2B5EF4-FFF2-40B4-BE49-F238E27FC236}">
                    <a16:creationId xmlns:a16="http://schemas.microsoft.com/office/drawing/2014/main" id="{DB7611BF-7F74-46BD-ADD3-2C8AC81F86A8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46" name="Freeform 9257">
                <a:extLst>
                  <a:ext uri="{FF2B5EF4-FFF2-40B4-BE49-F238E27FC236}">
                    <a16:creationId xmlns:a16="http://schemas.microsoft.com/office/drawing/2014/main" id="{CFBD5DBC-F3C0-400F-BA79-BCCD285739CF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021FC4B-AF22-414C-9760-BA297FBD7FAC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48" name="Freeform 9259">
                <a:extLst>
                  <a:ext uri="{FF2B5EF4-FFF2-40B4-BE49-F238E27FC236}">
                    <a16:creationId xmlns:a16="http://schemas.microsoft.com/office/drawing/2014/main" id="{C6C0A5C4-2A02-4808-A609-ED2CE5D9AEEF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83A006-9301-40DB-BA74-B19335F3C04B}"/>
              </a:ext>
            </a:extLst>
          </p:cNvPr>
          <p:cNvGrpSpPr/>
          <p:nvPr/>
        </p:nvGrpSpPr>
        <p:grpSpPr>
          <a:xfrm>
            <a:off x="236097" y="1445472"/>
            <a:ext cx="856424" cy="697233"/>
            <a:chOff x="198041" y="2185888"/>
            <a:chExt cx="1256053" cy="90397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537AB37-D374-4561-85CB-DCE2CEF7ADD8}"/>
                </a:ext>
              </a:extLst>
            </p:cNvPr>
            <p:cNvGrpSpPr/>
            <p:nvPr/>
          </p:nvGrpSpPr>
          <p:grpSpPr>
            <a:xfrm>
              <a:off x="568779" y="2733324"/>
              <a:ext cx="543741" cy="356540"/>
              <a:chOff x="21123049" y="15438532"/>
              <a:chExt cx="678614" cy="400109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C4F5437-F0DE-4882-9C76-A3A84F79FCAB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72" name="Freeform 8567">
                  <a:extLst>
                    <a:ext uri="{FF2B5EF4-FFF2-40B4-BE49-F238E27FC236}">
                      <a16:creationId xmlns:a16="http://schemas.microsoft.com/office/drawing/2014/main" id="{3D49D410-D7D5-4939-9809-3EE2AD370C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8568">
                  <a:extLst>
                    <a:ext uri="{FF2B5EF4-FFF2-40B4-BE49-F238E27FC236}">
                      <a16:creationId xmlns:a16="http://schemas.microsoft.com/office/drawing/2014/main" id="{09AB418C-8B01-47E2-B207-986CB73D85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Rectangle 8569">
                  <a:extLst>
                    <a:ext uri="{FF2B5EF4-FFF2-40B4-BE49-F238E27FC236}">
                      <a16:creationId xmlns:a16="http://schemas.microsoft.com/office/drawing/2014/main" id="{74563F81-E831-4E7C-B243-FFF28824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Oval 8570">
                  <a:extLst>
                    <a:ext uri="{FF2B5EF4-FFF2-40B4-BE49-F238E27FC236}">
                      <a16:creationId xmlns:a16="http://schemas.microsoft.com/office/drawing/2014/main" id="{0396581B-6D00-41D4-8AE7-0A0693926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8571">
                  <a:extLst>
                    <a:ext uri="{FF2B5EF4-FFF2-40B4-BE49-F238E27FC236}">
                      <a16:creationId xmlns:a16="http://schemas.microsoft.com/office/drawing/2014/main" id="{65D22994-6D08-47EF-BD76-6CF5F2A4F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8572">
                  <a:extLst>
                    <a:ext uri="{FF2B5EF4-FFF2-40B4-BE49-F238E27FC236}">
                      <a16:creationId xmlns:a16="http://schemas.microsoft.com/office/drawing/2014/main" id="{5339E5B6-2079-4747-B328-686474DFA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1F83939-3E1E-4F3C-8BA3-1D9F06C4FE40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57" name="Rounded Rectangle 11286">
                  <a:extLst>
                    <a:ext uri="{FF2B5EF4-FFF2-40B4-BE49-F238E27FC236}">
                      <a16:creationId xmlns:a16="http://schemas.microsoft.com/office/drawing/2014/main" id="{62BB700A-D078-4C13-A0AD-7303E6983C5F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0C92386-4DC0-4AC0-808D-47C301342C61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383DF22-850F-44EE-9FE3-37F945840B39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E97BCB7-A49A-4B9B-8B0D-0F3C610842C3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34A9C11-1E6F-4DC8-9837-13BF9A86D029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B28666C-675D-4715-A7B4-BCCC619664A9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D669BDF-604E-4733-B304-A76E9AA25933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2D12A-2CB5-423D-8E19-4D17B17C4A38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12645">
                  <a:extLst>
                    <a:ext uri="{FF2B5EF4-FFF2-40B4-BE49-F238E27FC236}">
                      <a16:creationId xmlns:a16="http://schemas.microsoft.com/office/drawing/2014/main" id="{23E5100E-E151-4F9A-BB8B-7BF60963D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C0D6AA9D-6662-43B1-899D-F020E6740ECF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67" name="Freeform 35">
                    <a:extLst>
                      <a:ext uri="{FF2B5EF4-FFF2-40B4-BE49-F238E27FC236}">
                        <a16:creationId xmlns:a16="http://schemas.microsoft.com/office/drawing/2014/main" id="{C6823175-DF44-4EC4-A9F5-4D5617E1F8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Rectangle 101">
                    <a:extLst>
                      <a:ext uri="{FF2B5EF4-FFF2-40B4-BE49-F238E27FC236}">
                        <a16:creationId xmlns:a16="http://schemas.microsoft.com/office/drawing/2014/main" id="{C42F0022-1B4A-4673-9BA7-D83F3C34EF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39">
                    <a:extLst>
                      <a:ext uri="{FF2B5EF4-FFF2-40B4-BE49-F238E27FC236}">
                        <a16:creationId xmlns:a16="http://schemas.microsoft.com/office/drawing/2014/main" id="{17C216E4-E0A5-4D04-8BA2-D98D249B2F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44">
                    <a:extLst>
                      <a:ext uri="{FF2B5EF4-FFF2-40B4-BE49-F238E27FC236}">
                        <a16:creationId xmlns:a16="http://schemas.microsoft.com/office/drawing/2014/main" id="{3BAE080C-2E71-4AE6-BE2F-0255FB8F1E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Freeform 52">
                    <a:extLst>
                      <a:ext uri="{FF2B5EF4-FFF2-40B4-BE49-F238E27FC236}">
                        <a16:creationId xmlns:a16="http://schemas.microsoft.com/office/drawing/2014/main" id="{85E02004-0DFC-43FA-B3BD-B8E273CC9C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53" name="Freeform 9003">
              <a:extLst>
                <a:ext uri="{FF2B5EF4-FFF2-40B4-BE49-F238E27FC236}">
                  <a16:creationId xmlns:a16="http://schemas.microsoft.com/office/drawing/2014/main" id="{41C35F7E-BD05-4A08-B0CF-C73C40B4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61" y="2573940"/>
              <a:ext cx="513567" cy="494631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Placeholder 17">
              <a:extLst>
                <a:ext uri="{FF2B5EF4-FFF2-40B4-BE49-F238E27FC236}">
                  <a16:creationId xmlns:a16="http://schemas.microsoft.com/office/drawing/2014/main" id="{7F8DE4C6-79FB-47BD-ADFF-052F1DFBE7FA}"/>
                </a:ext>
              </a:extLst>
            </p:cNvPr>
            <p:cNvSpPr txBox="1">
              <a:spLocks/>
            </p:cNvSpPr>
            <p:nvPr/>
          </p:nvSpPr>
          <p:spPr>
            <a:xfrm>
              <a:off x="198041" y="2185888"/>
              <a:ext cx="1256053" cy="184941"/>
            </a:xfrm>
            <a:prstGeom prst="rect">
              <a:avLst/>
            </a:prstGeom>
          </p:spPr>
          <p:txBody>
            <a:bodyPr/>
            <a:lstStyle>
              <a:lvl1pPr marL="0" indent="0" algn="l" defTabSz="536204" rtl="0" eaLnBrk="1" latinLnBrk="0" hangingPunct="1">
                <a:spcBef>
                  <a:spcPct val="20000"/>
                </a:spcBef>
                <a:buFont typeface="Arial"/>
                <a:buNone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182563" indent="-18256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Segoe UI" panose="020B0502040204020203" pitchFamily="34" charset="0"/>
                <a:buChar char="&gt;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355600" indent="-177800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536575" indent="-179388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›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712788" indent="-176213" algn="l" defTabSz="536204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anose="020B0604020202020204" pitchFamily="34" charset="0"/>
                <a:buChar char="-"/>
                <a:defRPr sz="11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949123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5327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1531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7735" indent="-268102" algn="l" defTabSz="536204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000" dirty="0">
                  <a:latin typeface="Arial" panose="020B0604020202020204" pitchFamily="34" charset="0"/>
                  <a:cs typeface="Arial" panose="020B0604020202020204" pitchFamily="34" charset="0"/>
                </a:rPr>
                <a:t>End users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903B472-55E6-43D9-A3C5-4903868426F4}"/>
              </a:ext>
            </a:extLst>
          </p:cNvPr>
          <p:cNvSpPr/>
          <p:nvPr/>
        </p:nvSpPr>
        <p:spPr>
          <a:xfrm>
            <a:off x="2949945" y="2444061"/>
            <a:ext cx="1409866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Communicate to End Users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5441270-94F4-462E-9CA7-76D6FE806941}"/>
              </a:ext>
            </a:extLst>
          </p:cNvPr>
          <p:cNvSpPr/>
          <p:nvPr/>
        </p:nvSpPr>
        <p:spPr>
          <a:xfrm>
            <a:off x="4505306" y="2444061"/>
            <a:ext cx="1409866" cy="66029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alt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Bulk deregister within ? framework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B7CC199-9DC4-4126-BA99-5CC8BC570948}"/>
              </a:ext>
            </a:extLst>
          </p:cNvPr>
          <p:cNvSpPr/>
          <p:nvPr/>
        </p:nvSpPr>
        <p:spPr>
          <a:xfrm>
            <a:off x="6075907" y="2444061"/>
            <a:ext cx="1409866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altLang="en-US" sz="1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Informs AP2 once deregistration is complete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2C4124-A039-4ADA-9B5C-40F72F68B634}"/>
              </a:ext>
            </a:extLst>
          </p:cNvPr>
          <p:cNvSpPr txBox="1"/>
          <p:nvPr/>
        </p:nvSpPr>
        <p:spPr>
          <a:xfrm>
            <a:off x="5365889" y="598576"/>
            <a:ext cx="3456806" cy="116955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AP1 ceases operation as a commercial decision. </a:t>
            </a:r>
          </a:p>
          <a:p>
            <a:r>
              <a:rPr lang="en-AU" dirty="0"/>
              <a:t>AP1 will handover all clients to AP2 ‘by default’.  However end users can choose to select other providers at own discretion.  </a:t>
            </a:r>
          </a:p>
          <a:p>
            <a:r>
              <a:rPr lang="en-AU" dirty="0"/>
              <a:t>AP1 hand over clients to AP2 in a supportive manner. 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08373DC-8913-499C-B100-F876399E0BF6}"/>
              </a:ext>
            </a:extLst>
          </p:cNvPr>
          <p:cNvCxnSpPr>
            <a:cxnSpLocks/>
            <a:stCxn id="84" idx="0"/>
            <a:endCxn id="78" idx="2"/>
          </p:cNvCxnSpPr>
          <p:nvPr/>
        </p:nvCxnSpPr>
        <p:spPr>
          <a:xfrm flipV="1">
            <a:off x="3654878" y="2209186"/>
            <a:ext cx="1019" cy="23487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A4F5389-359F-49CD-B071-14D646160B02}"/>
              </a:ext>
            </a:extLst>
          </p:cNvPr>
          <p:cNvCxnSpPr>
            <a:cxnSpLocks/>
            <a:stCxn id="141" idx="3"/>
            <a:endCxn id="84" idx="1"/>
          </p:cNvCxnSpPr>
          <p:nvPr/>
        </p:nvCxnSpPr>
        <p:spPr>
          <a:xfrm flipV="1">
            <a:off x="2798502" y="2774210"/>
            <a:ext cx="15144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E3D29EE-73AD-48A0-ADA6-8F9F6A41D653}"/>
              </a:ext>
            </a:extLst>
          </p:cNvPr>
          <p:cNvCxnSpPr>
            <a:cxnSpLocks/>
          </p:cNvCxnSpPr>
          <p:nvPr/>
        </p:nvCxnSpPr>
        <p:spPr>
          <a:xfrm flipV="1">
            <a:off x="4369103" y="2726767"/>
            <a:ext cx="15144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C27C19C-EECE-456C-B6E7-C11C736A0062}"/>
              </a:ext>
            </a:extLst>
          </p:cNvPr>
          <p:cNvCxnSpPr>
            <a:cxnSpLocks/>
          </p:cNvCxnSpPr>
          <p:nvPr/>
        </p:nvCxnSpPr>
        <p:spPr>
          <a:xfrm flipV="1">
            <a:off x="5932071" y="2750740"/>
            <a:ext cx="15144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A9B5BBA-B695-45CC-924C-EED5EE875BF9}"/>
              </a:ext>
            </a:extLst>
          </p:cNvPr>
          <p:cNvCxnSpPr>
            <a:cxnSpLocks/>
            <a:stCxn id="88" idx="2"/>
            <a:endCxn id="281" idx="0"/>
          </p:cNvCxnSpPr>
          <p:nvPr/>
        </p:nvCxnSpPr>
        <p:spPr>
          <a:xfrm>
            <a:off x="6780840" y="3104358"/>
            <a:ext cx="0" cy="34473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A129A0F-8D85-4341-A14C-52CA01ADCE90}"/>
              </a:ext>
            </a:extLst>
          </p:cNvPr>
          <p:cNvSpPr txBox="1"/>
          <p:nvPr/>
        </p:nvSpPr>
        <p:spPr>
          <a:xfrm>
            <a:off x="1689212" y="4420841"/>
            <a:ext cx="4209523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For SME clients, how do they understand potential loss of features?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bulk deregistration</a:t>
            </a:r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A305B7C3-874E-4336-8472-0F9CCD85CCD4}"/>
              </a:ext>
            </a:extLst>
          </p:cNvPr>
          <p:cNvSpPr/>
          <p:nvPr/>
        </p:nvSpPr>
        <p:spPr>
          <a:xfrm>
            <a:off x="3276409" y="1561541"/>
            <a:ext cx="758976" cy="647645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endParaRPr lang="en-A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43CD8E-23F9-4499-AE64-2936CC3E728D}"/>
              </a:ext>
            </a:extLst>
          </p:cNvPr>
          <p:cNvSpPr/>
          <p:nvPr/>
        </p:nvSpPr>
        <p:spPr>
          <a:xfrm>
            <a:off x="3198499" y="1692024"/>
            <a:ext cx="913111" cy="4193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b="1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End-users</a:t>
            </a: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agree?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7878D2-CFA8-4AB4-A6D0-9F8B7AD45DEF}"/>
              </a:ext>
            </a:extLst>
          </p:cNvPr>
          <p:cNvCxnSpPr>
            <a:cxnSpLocks/>
            <a:stCxn id="78" idx="1"/>
            <a:endCxn id="81" idx="3"/>
          </p:cNvCxnSpPr>
          <p:nvPr/>
        </p:nvCxnSpPr>
        <p:spPr>
          <a:xfrm flipH="1">
            <a:off x="2826975" y="1885364"/>
            <a:ext cx="449434" cy="15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CB013F3-5AA3-4BF4-99AA-40DDD9B35FD9}"/>
              </a:ext>
            </a:extLst>
          </p:cNvPr>
          <p:cNvSpPr/>
          <p:nvPr/>
        </p:nvSpPr>
        <p:spPr>
          <a:xfrm>
            <a:off x="2083096" y="1677236"/>
            <a:ext cx="743879" cy="419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 other providers</a:t>
            </a:r>
            <a:endParaRPr lang="en-AU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1E4FA85-5C36-481D-AE13-4FDAB16A36FD}"/>
              </a:ext>
            </a:extLst>
          </p:cNvPr>
          <p:cNvSpPr/>
          <p:nvPr/>
        </p:nvSpPr>
        <p:spPr>
          <a:xfrm>
            <a:off x="4319422" y="1792308"/>
            <a:ext cx="327423" cy="1804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800" dirty="0">
                <a:solidFill>
                  <a:schemeClr val="tx1"/>
                </a:solidFill>
                <a:latin typeface="Arial Narrow" panose="020B0606020202030204" pitchFamily="34" charset="0"/>
              </a:rPr>
              <a:t>Yes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6F97866-D451-468C-8274-D7A25C8AF4F6}"/>
              </a:ext>
            </a:extLst>
          </p:cNvPr>
          <p:cNvCxnSpPr>
            <a:cxnSpLocks/>
            <a:stCxn id="78" idx="3"/>
            <a:endCxn id="82" idx="1"/>
          </p:cNvCxnSpPr>
          <p:nvPr/>
        </p:nvCxnSpPr>
        <p:spPr>
          <a:xfrm flipV="1">
            <a:off x="4035385" y="1882536"/>
            <a:ext cx="284037" cy="282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2D90199-6401-4535-B381-F9089B64D1BC}"/>
              </a:ext>
            </a:extLst>
          </p:cNvPr>
          <p:cNvCxnSpPr>
            <a:stCxn id="82" idx="3"/>
            <a:endCxn id="86" idx="0"/>
          </p:cNvCxnSpPr>
          <p:nvPr/>
        </p:nvCxnSpPr>
        <p:spPr>
          <a:xfrm>
            <a:off x="4646845" y="1882536"/>
            <a:ext cx="563394" cy="56152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6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E6D336B9-AE78-4BCC-B121-0E78D0E2598B}"/>
              </a:ext>
            </a:extLst>
          </p:cNvPr>
          <p:cNvSpPr/>
          <p:nvPr/>
        </p:nvSpPr>
        <p:spPr>
          <a:xfrm>
            <a:off x="0" y="2371326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71841" y="168661"/>
            <a:ext cx="8691939" cy="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3.2  –  </a:t>
            </a:r>
            <a:r>
              <a:rPr lang="en-AU" dirty="0">
                <a:solidFill>
                  <a:schemeClr val="tx1"/>
                </a:solidFill>
              </a:rPr>
              <a:t>AP initiated switch </a:t>
            </a:r>
            <a:br>
              <a:rPr lang="en-AU" dirty="0">
                <a:solidFill>
                  <a:schemeClr val="tx1"/>
                </a:solidFill>
              </a:rPr>
            </a:br>
            <a:br>
              <a:rPr lang="en-AU" dirty="0">
                <a:solidFill>
                  <a:schemeClr val="tx1"/>
                </a:solidFill>
              </a:rPr>
            </a:b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3857" y="455758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C67749F0-1F01-43E9-8F82-A3C1749C1D98}"/>
              </a:ext>
            </a:extLst>
          </p:cNvPr>
          <p:cNvSpPr txBox="1">
            <a:spLocks/>
          </p:cNvSpPr>
          <p:nvPr/>
        </p:nvSpPr>
        <p:spPr>
          <a:xfrm>
            <a:off x="216012" y="2528278"/>
            <a:ext cx="1067421" cy="2488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1000" dirty="0"/>
              <a:t>Local PA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B22618A-2E0C-4F61-B23B-1A816876A6E4}"/>
              </a:ext>
            </a:extLst>
          </p:cNvPr>
          <p:cNvGrpSpPr/>
          <p:nvPr/>
        </p:nvGrpSpPr>
        <p:grpSpPr>
          <a:xfrm>
            <a:off x="514772" y="2749282"/>
            <a:ext cx="469900" cy="387351"/>
            <a:chOff x="1892301" y="1684808"/>
            <a:chExt cx="469900" cy="387351"/>
          </a:xfrm>
        </p:grpSpPr>
        <p:sp>
          <p:nvSpPr>
            <p:cNvPr id="227" name="Freeform 11031">
              <a:extLst>
                <a:ext uri="{FF2B5EF4-FFF2-40B4-BE49-F238E27FC236}">
                  <a16:creationId xmlns:a16="http://schemas.microsoft.com/office/drawing/2014/main" id="{F939987A-1D87-4BA3-B7C4-E6CBB9A3C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1684808"/>
              <a:ext cx="125413" cy="385763"/>
            </a:xfrm>
            <a:custGeom>
              <a:avLst/>
              <a:gdLst>
                <a:gd name="T0" fmla="*/ 25 w 174"/>
                <a:gd name="T1" fmla="*/ 81 h 536"/>
                <a:gd name="T2" fmla="*/ 0 w 174"/>
                <a:gd name="T3" fmla="*/ 116 h 536"/>
                <a:gd name="T4" fmla="*/ 0 w 174"/>
                <a:gd name="T5" fmla="*/ 468 h 536"/>
                <a:gd name="T6" fmla="*/ 144 w 174"/>
                <a:gd name="T7" fmla="*/ 456 h 536"/>
                <a:gd name="T8" fmla="*/ 144 w 174"/>
                <a:gd name="T9" fmla="*/ 488 h 536"/>
                <a:gd name="T10" fmla="*/ 0 w 174"/>
                <a:gd name="T11" fmla="*/ 496 h 536"/>
                <a:gd name="T12" fmla="*/ 0 w 174"/>
                <a:gd name="T13" fmla="*/ 494 h 536"/>
                <a:gd name="T14" fmla="*/ 0 w 174"/>
                <a:gd name="T15" fmla="*/ 536 h 536"/>
                <a:gd name="T16" fmla="*/ 173 w 174"/>
                <a:gd name="T17" fmla="*/ 535 h 536"/>
                <a:gd name="T18" fmla="*/ 174 w 174"/>
                <a:gd name="T19" fmla="*/ 0 h 536"/>
                <a:gd name="T20" fmla="*/ 25 w 174"/>
                <a:gd name="T21" fmla="*/ 81 h 536"/>
                <a:gd name="T22" fmla="*/ 144 w 174"/>
                <a:gd name="T23" fmla="*/ 421 h 536"/>
                <a:gd name="T24" fmla="*/ 0 w 174"/>
                <a:gd name="T25" fmla="*/ 438 h 536"/>
                <a:gd name="T26" fmla="*/ 0 w 174"/>
                <a:gd name="T27" fmla="*/ 411 h 536"/>
                <a:gd name="T28" fmla="*/ 144 w 174"/>
                <a:gd name="T29" fmla="*/ 388 h 536"/>
                <a:gd name="T30" fmla="*/ 144 w 174"/>
                <a:gd name="T31" fmla="*/ 421 h 536"/>
                <a:gd name="T32" fmla="*/ 144 w 174"/>
                <a:gd name="T33" fmla="*/ 356 h 536"/>
                <a:gd name="T34" fmla="*/ 0 w 174"/>
                <a:gd name="T35" fmla="*/ 383 h 536"/>
                <a:gd name="T36" fmla="*/ 0 w 174"/>
                <a:gd name="T37" fmla="*/ 355 h 536"/>
                <a:gd name="T38" fmla="*/ 144 w 174"/>
                <a:gd name="T39" fmla="*/ 323 h 536"/>
                <a:gd name="T40" fmla="*/ 144 w 174"/>
                <a:gd name="T41" fmla="*/ 356 h 536"/>
                <a:gd name="T42" fmla="*/ 144 w 174"/>
                <a:gd name="T43" fmla="*/ 291 h 536"/>
                <a:gd name="T44" fmla="*/ 0 w 174"/>
                <a:gd name="T45" fmla="*/ 328 h 536"/>
                <a:gd name="T46" fmla="*/ 0 w 174"/>
                <a:gd name="T47" fmla="*/ 300 h 536"/>
                <a:gd name="T48" fmla="*/ 144 w 174"/>
                <a:gd name="T49" fmla="*/ 258 h 536"/>
                <a:gd name="T50" fmla="*/ 144 w 174"/>
                <a:gd name="T51" fmla="*/ 291 h 536"/>
                <a:gd name="T52" fmla="*/ 144 w 174"/>
                <a:gd name="T53" fmla="*/ 226 h 536"/>
                <a:gd name="T54" fmla="*/ 0 w 174"/>
                <a:gd name="T55" fmla="*/ 273 h 536"/>
                <a:gd name="T56" fmla="*/ 0 w 174"/>
                <a:gd name="T57" fmla="*/ 245 h 536"/>
                <a:gd name="T58" fmla="*/ 144 w 174"/>
                <a:gd name="T59" fmla="*/ 193 h 536"/>
                <a:gd name="T60" fmla="*/ 144 w 174"/>
                <a:gd name="T61" fmla="*/ 226 h 536"/>
                <a:gd name="T62" fmla="*/ 144 w 174"/>
                <a:gd name="T63" fmla="*/ 161 h 536"/>
                <a:gd name="T64" fmla="*/ 0 w 174"/>
                <a:gd name="T65" fmla="*/ 218 h 536"/>
                <a:gd name="T66" fmla="*/ 0 w 174"/>
                <a:gd name="T67" fmla="*/ 190 h 536"/>
                <a:gd name="T68" fmla="*/ 144 w 174"/>
                <a:gd name="T69" fmla="*/ 128 h 536"/>
                <a:gd name="T70" fmla="*/ 144 w 174"/>
                <a:gd name="T71" fmla="*/ 161 h 536"/>
                <a:gd name="T72" fmla="*/ 144 w 174"/>
                <a:gd name="T73" fmla="*/ 96 h 536"/>
                <a:gd name="T74" fmla="*/ 0 w 174"/>
                <a:gd name="T75" fmla="*/ 163 h 536"/>
                <a:gd name="T76" fmla="*/ 0 w 174"/>
                <a:gd name="T77" fmla="*/ 135 h 536"/>
                <a:gd name="T78" fmla="*/ 144 w 174"/>
                <a:gd name="T79" fmla="*/ 63 h 536"/>
                <a:gd name="T80" fmla="*/ 144 w 174"/>
                <a:gd name="T81" fmla="*/ 9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" h="536">
                  <a:moveTo>
                    <a:pt x="25" y="81"/>
                  </a:moveTo>
                  <a:cubicBezTo>
                    <a:pt x="11" y="89"/>
                    <a:pt x="0" y="105"/>
                    <a:pt x="0" y="116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144" y="456"/>
                    <a:pt x="144" y="456"/>
                    <a:pt x="144" y="456"/>
                  </a:cubicBezTo>
                  <a:cubicBezTo>
                    <a:pt x="144" y="488"/>
                    <a:pt x="144" y="488"/>
                    <a:pt x="144" y="488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173" y="535"/>
                    <a:pt x="173" y="535"/>
                    <a:pt x="173" y="535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25" y="81"/>
                  </a:lnTo>
                  <a:close/>
                  <a:moveTo>
                    <a:pt x="144" y="421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44" y="388"/>
                    <a:pt x="144" y="388"/>
                    <a:pt x="144" y="388"/>
                  </a:cubicBezTo>
                  <a:lnTo>
                    <a:pt x="144" y="421"/>
                  </a:lnTo>
                  <a:close/>
                  <a:moveTo>
                    <a:pt x="144" y="356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144" y="323"/>
                    <a:pt x="144" y="323"/>
                    <a:pt x="144" y="323"/>
                  </a:cubicBezTo>
                  <a:lnTo>
                    <a:pt x="144" y="356"/>
                  </a:lnTo>
                  <a:close/>
                  <a:moveTo>
                    <a:pt x="144" y="291"/>
                  </a:moveTo>
                  <a:cubicBezTo>
                    <a:pt x="0" y="328"/>
                    <a:pt x="0" y="328"/>
                    <a:pt x="0" y="328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144" y="258"/>
                    <a:pt x="144" y="258"/>
                    <a:pt x="144" y="258"/>
                  </a:cubicBezTo>
                  <a:lnTo>
                    <a:pt x="144" y="291"/>
                  </a:lnTo>
                  <a:close/>
                  <a:moveTo>
                    <a:pt x="144" y="226"/>
                  </a:moveTo>
                  <a:cubicBezTo>
                    <a:pt x="0" y="273"/>
                    <a:pt x="0" y="273"/>
                    <a:pt x="0" y="273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44" y="193"/>
                    <a:pt x="144" y="193"/>
                    <a:pt x="144" y="193"/>
                  </a:cubicBezTo>
                  <a:lnTo>
                    <a:pt x="144" y="226"/>
                  </a:lnTo>
                  <a:close/>
                  <a:moveTo>
                    <a:pt x="144" y="161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44" y="128"/>
                    <a:pt x="144" y="128"/>
                    <a:pt x="144" y="128"/>
                  </a:cubicBezTo>
                  <a:lnTo>
                    <a:pt x="144" y="161"/>
                  </a:lnTo>
                  <a:close/>
                  <a:moveTo>
                    <a:pt x="144" y="96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44" y="63"/>
                    <a:pt x="144" y="63"/>
                    <a:pt x="144" y="63"/>
                  </a:cubicBezTo>
                  <a:lnTo>
                    <a:pt x="144" y="96"/>
                  </a:lnTo>
                  <a:close/>
                </a:path>
              </a:pathLst>
            </a:custGeom>
            <a:solidFill>
              <a:srgbClr val="23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" name="Freeform 11032">
              <a:extLst>
                <a:ext uri="{FF2B5EF4-FFF2-40B4-BE49-F238E27FC236}">
                  <a16:creationId xmlns:a16="http://schemas.microsoft.com/office/drawing/2014/main" id="{CE7686F4-D6AF-4451-8182-57ED64FD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730846"/>
              <a:ext cx="103188" cy="71438"/>
            </a:xfrm>
            <a:custGeom>
              <a:avLst/>
              <a:gdLst>
                <a:gd name="T0" fmla="*/ 0 w 65"/>
                <a:gd name="T1" fmla="*/ 45 h 45"/>
                <a:gd name="T2" fmla="*/ 65 w 65"/>
                <a:gd name="T3" fmla="*/ 15 h 45"/>
                <a:gd name="T4" fmla="*/ 65 w 65"/>
                <a:gd name="T5" fmla="*/ 0 h 45"/>
                <a:gd name="T6" fmla="*/ 0 w 65"/>
                <a:gd name="T7" fmla="*/ 32 h 45"/>
                <a:gd name="T8" fmla="*/ 0 w 6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5">
                  <a:moveTo>
                    <a:pt x="0" y="45"/>
                  </a:moveTo>
                  <a:lnTo>
                    <a:pt x="65" y="15"/>
                  </a:lnTo>
                  <a:lnTo>
                    <a:pt x="65" y="0"/>
                  </a:lnTo>
                  <a:lnTo>
                    <a:pt x="0" y="3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" name="Freeform 11033">
              <a:extLst>
                <a:ext uri="{FF2B5EF4-FFF2-40B4-BE49-F238E27FC236}">
                  <a16:creationId xmlns:a16="http://schemas.microsoft.com/office/drawing/2014/main" id="{9125547C-5D38-4DD0-9816-02B6717B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776883"/>
              <a:ext cx="103188" cy="65088"/>
            </a:xfrm>
            <a:custGeom>
              <a:avLst/>
              <a:gdLst>
                <a:gd name="T0" fmla="*/ 0 w 65"/>
                <a:gd name="T1" fmla="*/ 28 h 41"/>
                <a:gd name="T2" fmla="*/ 0 w 65"/>
                <a:gd name="T3" fmla="*/ 41 h 41"/>
                <a:gd name="T4" fmla="*/ 65 w 65"/>
                <a:gd name="T5" fmla="*/ 15 h 41"/>
                <a:gd name="T6" fmla="*/ 65 w 65"/>
                <a:gd name="T7" fmla="*/ 0 h 41"/>
                <a:gd name="T8" fmla="*/ 0 w 65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1">
                  <a:moveTo>
                    <a:pt x="0" y="28"/>
                  </a:moveTo>
                  <a:lnTo>
                    <a:pt x="0" y="41"/>
                  </a:lnTo>
                  <a:lnTo>
                    <a:pt x="65" y="15"/>
                  </a:lnTo>
                  <a:lnTo>
                    <a:pt x="6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" name="Freeform 11034">
              <a:extLst>
                <a:ext uri="{FF2B5EF4-FFF2-40B4-BE49-F238E27FC236}">
                  <a16:creationId xmlns:a16="http://schemas.microsoft.com/office/drawing/2014/main" id="{0992E337-1070-48DC-BAB6-CD1B1942A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824508"/>
              <a:ext cx="103188" cy="57150"/>
            </a:xfrm>
            <a:custGeom>
              <a:avLst/>
              <a:gdLst>
                <a:gd name="T0" fmla="*/ 0 w 65"/>
                <a:gd name="T1" fmla="*/ 23 h 36"/>
                <a:gd name="T2" fmla="*/ 0 w 65"/>
                <a:gd name="T3" fmla="*/ 36 h 36"/>
                <a:gd name="T4" fmla="*/ 65 w 65"/>
                <a:gd name="T5" fmla="*/ 14 h 36"/>
                <a:gd name="T6" fmla="*/ 65 w 65"/>
                <a:gd name="T7" fmla="*/ 0 h 36"/>
                <a:gd name="T8" fmla="*/ 0 w 65"/>
                <a:gd name="T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6">
                  <a:moveTo>
                    <a:pt x="0" y="23"/>
                  </a:moveTo>
                  <a:lnTo>
                    <a:pt x="0" y="36"/>
                  </a:lnTo>
                  <a:lnTo>
                    <a:pt x="65" y="14"/>
                  </a:lnTo>
                  <a:lnTo>
                    <a:pt x="6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" name="Freeform 11035">
              <a:extLst>
                <a:ext uri="{FF2B5EF4-FFF2-40B4-BE49-F238E27FC236}">
                  <a16:creationId xmlns:a16="http://schemas.microsoft.com/office/drawing/2014/main" id="{444F4539-3D30-4A5F-9BA8-82E7EEBD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870546"/>
              <a:ext cx="103188" cy="50800"/>
            </a:xfrm>
            <a:custGeom>
              <a:avLst/>
              <a:gdLst>
                <a:gd name="T0" fmla="*/ 0 w 65"/>
                <a:gd name="T1" fmla="*/ 32 h 32"/>
                <a:gd name="T2" fmla="*/ 65 w 65"/>
                <a:gd name="T3" fmla="*/ 15 h 32"/>
                <a:gd name="T4" fmla="*/ 65 w 65"/>
                <a:gd name="T5" fmla="*/ 0 h 32"/>
                <a:gd name="T6" fmla="*/ 0 w 65"/>
                <a:gd name="T7" fmla="*/ 19 h 32"/>
                <a:gd name="T8" fmla="*/ 0 w 6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2">
                  <a:moveTo>
                    <a:pt x="0" y="32"/>
                  </a:moveTo>
                  <a:lnTo>
                    <a:pt x="65" y="15"/>
                  </a:lnTo>
                  <a:lnTo>
                    <a:pt x="65" y="0"/>
                  </a:lnTo>
                  <a:lnTo>
                    <a:pt x="0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" name="Freeform 11036">
              <a:extLst>
                <a:ext uri="{FF2B5EF4-FFF2-40B4-BE49-F238E27FC236}">
                  <a16:creationId xmlns:a16="http://schemas.microsoft.com/office/drawing/2014/main" id="{002FC219-87A8-42A8-8033-40D4932F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916583"/>
              <a:ext cx="103188" cy="44450"/>
            </a:xfrm>
            <a:custGeom>
              <a:avLst/>
              <a:gdLst>
                <a:gd name="T0" fmla="*/ 0 w 65"/>
                <a:gd name="T1" fmla="*/ 28 h 28"/>
                <a:gd name="T2" fmla="*/ 65 w 65"/>
                <a:gd name="T3" fmla="*/ 15 h 28"/>
                <a:gd name="T4" fmla="*/ 65 w 65"/>
                <a:gd name="T5" fmla="*/ 0 h 28"/>
                <a:gd name="T6" fmla="*/ 0 w 65"/>
                <a:gd name="T7" fmla="*/ 15 h 28"/>
                <a:gd name="T8" fmla="*/ 0 w 6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8">
                  <a:moveTo>
                    <a:pt x="0" y="28"/>
                  </a:moveTo>
                  <a:lnTo>
                    <a:pt x="65" y="15"/>
                  </a:lnTo>
                  <a:lnTo>
                    <a:pt x="65" y="0"/>
                  </a:lnTo>
                  <a:lnTo>
                    <a:pt x="0" y="1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" name="Freeform 11037">
              <a:extLst>
                <a:ext uri="{FF2B5EF4-FFF2-40B4-BE49-F238E27FC236}">
                  <a16:creationId xmlns:a16="http://schemas.microsoft.com/office/drawing/2014/main" id="{0D41B16E-7BCC-470C-B3F5-EF85D0E4F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1964208"/>
              <a:ext cx="103188" cy="36513"/>
            </a:xfrm>
            <a:custGeom>
              <a:avLst/>
              <a:gdLst>
                <a:gd name="T0" fmla="*/ 0 w 65"/>
                <a:gd name="T1" fmla="*/ 10 h 23"/>
                <a:gd name="T2" fmla="*/ 0 w 65"/>
                <a:gd name="T3" fmla="*/ 23 h 23"/>
                <a:gd name="T4" fmla="*/ 65 w 65"/>
                <a:gd name="T5" fmla="*/ 15 h 23"/>
                <a:gd name="T6" fmla="*/ 65 w 65"/>
                <a:gd name="T7" fmla="*/ 0 h 23"/>
                <a:gd name="T8" fmla="*/ 0 w 65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3">
                  <a:moveTo>
                    <a:pt x="0" y="10"/>
                  </a:moveTo>
                  <a:lnTo>
                    <a:pt x="0" y="23"/>
                  </a:lnTo>
                  <a:lnTo>
                    <a:pt x="65" y="15"/>
                  </a:lnTo>
                  <a:lnTo>
                    <a:pt x="6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4" name="Freeform 11038">
              <a:extLst>
                <a:ext uri="{FF2B5EF4-FFF2-40B4-BE49-F238E27FC236}">
                  <a16:creationId xmlns:a16="http://schemas.microsoft.com/office/drawing/2014/main" id="{8A9C1F2D-5D2E-4598-980C-EF6E1DE97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2013421"/>
              <a:ext cx="103188" cy="28575"/>
            </a:xfrm>
            <a:custGeom>
              <a:avLst/>
              <a:gdLst>
                <a:gd name="T0" fmla="*/ 65 w 65"/>
                <a:gd name="T1" fmla="*/ 14 h 18"/>
                <a:gd name="T2" fmla="*/ 65 w 65"/>
                <a:gd name="T3" fmla="*/ 0 h 18"/>
                <a:gd name="T4" fmla="*/ 0 w 65"/>
                <a:gd name="T5" fmla="*/ 5 h 18"/>
                <a:gd name="T6" fmla="*/ 0 w 65"/>
                <a:gd name="T7" fmla="*/ 17 h 18"/>
                <a:gd name="T8" fmla="*/ 0 w 65"/>
                <a:gd name="T9" fmla="*/ 18 h 18"/>
                <a:gd name="T10" fmla="*/ 65 w 65"/>
                <a:gd name="T1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8">
                  <a:moveTo>
                    <a:pt x="65" y="14"/>
                  </a:moveTo>
                  <a:lnTo>
                    <a:pt x="65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5" name="Freeform 11039">
              <a:extLst>
                <a:ext uri="{FF2B5EF4-FFF2-40B4-BE49-F238E27FC236}">
                  <a16:creationId xmlns:a16="http://schemas.microsoft.com/office/drawing/2014/main" id="{C7188C84-318C-4F68-9503-878B4C3DA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6126" y="1684808"/>
              <a:ext cx="185738" cy="385763"/>
            </a:xfrm>
            <a:custGeom>
              <a:avLst/>
              <a:gdLst>
                <a:gd name="T0" fmla="*/ 29 w 258"/>
                <a:gd name="T1" fmla="*/ 484 h 536"/>
                <a:gd name="T2" fmla="*/ 225 w 258"/>
                <a:gd name="T3" fmla="*/ 469 h 536"/>
                <a:gd name="T4" fmla="*/ 225 w 258"/>
                <a:gd name="T5" fmla="*/ 444 h 536"/>
                <a:gd name="T6" fmla="*/ 29 w 258"/>
                <a:gd name="T7" fmla="*/ 388 h 536"/>
                <a:gd name="T8" fmla="*/ 225 w 258"/>
                <a:gd name="T9" fmla="*/ 407 h 536"/>
                <a:gd name="T10" fmla="*/ 29 w 258"/>
                <a:gd name="T11" fmla="*/ 355 h 536"/>
                <a:gd name="T12" fmla="*/ 225 w 258"/>
                <a:gd name="T13" fmla="*/ 366 h 536"/>
                <a:gd name="T14" fmla="*/ 225 w 258"/>
                <a:gd name="T15" fmla="*/ 340 h 536"/>
                <a:gd name="T16" fmla="*/ 29 w 258"/>
                <a:gd name="T17" fmla="*/ 258 h 536"/>
                <a:gd name="T18" fmla="*/ 225 w 258"/>
                <a:gd name="T19" fmla="*/ 309 h 536"/>
                <a:gd name="T20" fmla="*/ 225 w 258"/>
                <a:gd name="T21" fmla="*/ 308 h 536"/>
                <a:gd name="T22" fmla="*/ 225 w 258"/>
                <a:gd name="T23" fmla="*/ 307 h 536"/>
                <a:gd name="T24" fmla="*/ 225 w 258"/>
                <a:gd name="T25" fmla="*/ 305 h 536"/>
                <a:gd name="T26" fmla="*/ 226 w 258"/>
                <a:gd name="T27" fmla="*/ 304 h 536"/>
                <a:gd name="T28" fmla="*/ 227 w 258"/>
                <a:gd name="T29" fmla="*/ 302 h 536"/>
                <a:gd name="T30" fmla="*/ 228 w 258"/>
                <a:gd name="T31" fmla="*/ 301 h 536"/>
                <a:gd name="T32" fmla="*/ 229 w 258"/>
                <a:gd name="T33" fmla="*/ 299 h 536"/>
                <a:gd name="T34" fmla="*/ 230 w 258"/>
                <a:gd name="T35" fmla="*/ 297 h 536"/>
                <a:gd name="T36" fmla="*/ 231 w 258"/>
                <a:gd name="T37" fmla="*/ 296 h 536"/>
                <a:gd name="T38" fmla="*/ 232 w 258"/>
                <a:gd name="T39" fmla="*/ 295 h 536"/>
                <a:gd name="T40" fmla="*/ 234 w 258"/>
                <a:gd name="T41" fmla="*/ 293 h 536"/>
                <a:gd name="T42" fmla="*/ 235 w 258"/>
                <a:gd name="T43" fmla="*/ 292 h 536"/>
                <a:gd name="T44" fmla="*/ 29 w 258"/>
                <a:gd name="T45" fmla="*/ 225 h 536"/>
                <a:gd name="T46" fmla="*/ 258 w 258"/>
                <a:gd name="T47" fmla="*/ 274 h 536"/>
                <a:gd name="T48" fmla="*/ 257 w 258"/>
                <a:gd name="T49" fmla="*/ 159 h 536"/>
                <a:gd name="T50" fmla="*/ 230 w 258"/>
                <a:gd name="T51" fmla="*/ 124 h 536"/>
                <a:gd name="T52" fmla="*/ 0 w 258"/>
                <a:gd name="T53" fmla="*/ 535 h 536"/>
                <a:gd name="T54" fmla="*/ 225 w 258"/>
                <a:gd name="T55" fmla="*/ 495 h 536"/>
                <a:gd name="T56" fmla="*/ 257 w 258"/>
                <a:gd name="T57" fmla="*/ 174 h 536"/>
                <a:gd name="T58" fmla="*/ 29 w 258"/>
                <a:gd name="T59" fmla="*/ 95 h 536"/>
                <a:gd name="T60" fmla="*/ 29 w 258"/>
                <a:gd name="T61" fmla="*/ 127 h 536"/>
                <a:gd name="T62" fmla="*/ 257 w 258"/>
                <a:gd name="T63" fmla="*/ 249 h 536"/>
                <a:gd name="T64" fmla="*/ 29 w 258"/>
                <a:gd name="T65" fmla="*/ 12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" h="536">
                  <a:moveTo>
                    <a:pt x="225" y="495"/>
                  </a:moveTo>
                  <a:cubicBezTo>
                    <a:pt x="29" y="484"/>
                    <a:pt x="29" y="484"/>
                    <a:pt x="29" y="484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225" y="469"/>
                    <a:pt x="225" y="469"/>
                    <a:pt x="225" y="469"/>
                  </a:cubicBezTo>
                  <a:cubicBezTo>
                    <a:pt x="225" y="453"/>
                    <a:pt x="225" y="453"/>
                    <a:pt x="225" y="453"/>
                  </a:cubicBezTo>
                  <a:cubicBezTo>
                    <a:pt x="225" y="444"/>
                    <a:pt x="225" y="444"/>
                    <a:pt x="225" y="444"/>
                  </a:cubicBezTo>
                  <a:cubicBezTo>
                    <a:pt x="29" y="420"/>
                    <a:pt x="29" y="420"/>
                    <a:pt x="29" y="420"/>
                  </a:cubicBezTo>
                  <a:cubicBezTo>
                    <a:pt x="29" y="388"/>
                    <a:pt x="29" y="388"/>
                    <a:pt x="29" y="388"/>
                  </a:cubicBezTo>
                  <a:cubicBezTo>
                    <a:pt x="225" y="418"/>
                    <a:pt x="225" y="418"/>
                    <a:pt x="225" y="418"/>
                  </a:cubicBezTo>
                  <a:cubicBezTo>
                    <a:pt x="225" y="407"/>
                    <a:pt x="225" y="407"/>
                    <a:pt x="225" y="407"/>
                  </a:cubicBezTo>
                  <a:cubicBezTo>
                    <a:pt x="225" y="392"/>
                    <a:pt x="225" y="392"/>
                    <a:pt x="225" y="392"/>
                  </a:cubicBezTo>
                  <a:cubicBezTo>
                    <a:pt x="29" y="355"/>
                    <a:pt x="29" y="355"/>
                    <a:pt x="29" y="355"/>
                  </a:cubicBezTo>
                  <a:cubicBezTo>
                    <a:pt x="29" y="323"/>
                    <a:pt x="29" y="323"/>
                    <a:pt x="29" y="323"/>
                  </a:cubicBezTo>
                  <a:cubicBezTo>
                    <a:pt x="225" y="366"/>
                    <a:pt x="225" y="366"/>
                    <a:pt x="225" y="366"/>
                  </a:cubicBezTo>
                  <a:cubicBezTo>
                    <a:pt x="225" y="365"/>
                    <a:pt x="225" y="365"/>
                    <a:pt x="225" y="365"/>
                  </a:cubicBezTo>
                  <a:cubicBezTo>
                    <a:pt x="225" y="340"/>
                    <a:pt x="225" y="340"/>
                    <a:pt x="225" y="340"/>
                  </a:cubicBezTo>
                  <a:cubicBezTo>
                    <a:pt x="29" y="290"/>
                    <a:pt x="29" y="290"/>
                    <a:pt x="29" y="290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25" y="314"/>
                    <a:pt x="225" y="314"/>
                    <a:pt x="225" y="314"/>
                  </a:cubicBezTo>
                  <a:cubicBezTo>
                    <a:pt x="225" y="309"/>
                    <a:pt x="225" y="309"/>
                    <a:pt x="225" y="309"/>
                  </a:cubicBezTo>
                  <a:cubicBezTo>
                    <a:pt x="225" y="309"/>
                    <a:pt x="225" y="309"/>
                    <a:pt x="225" y="308"/>
                  </a:cubicBezTo>
                  <a:cubicBezTo>
                    <a:pt x="225" y="308"/>
                    <a:pt x="225" y="308"/>
                    <a:pt x="225" y="308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7"/>
                    <a:pt x="225" y="307"/>
                    <a:pt x="225" y="307"/>
                  </a:cubicBezTo>
                  <a:cubicBezTo>
                    <a:pt x="225" y="305"/>
                    <a:pt x="225" y="305"/>
                    <a:pt x="225" y="305"/>
                  </a:cubicBezTo>
                  <a:cubicBezTo>
                    <a:pt x="225" y="305"/>
                    <a:pt x="225" y="305"/>
                    <a:pt x="225" y="305"/>
                  </a:cubicBezTo>
                  <a:cubicBezTo>
                    <a:pt x="226" y="305"/>
                    <a:pt x="226" y="304"/>
                    <a:pt x="226" y="304"/>
                  </a:cubicBezTo>
                  <a:cubicBezTo>
                    <a:pt x="226" y="304"/>
                    <a:pt x="226" y="304"/>
                    <a:pt x="226" y="304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7" y="301"/>
                    <a:pt x="227" y="301"/>
                    <a:pt x="227" y="301"/>
                  </a:cubicBezTo>
                  <a:cubicBezTo>
                    <a:pt x="228" y="301"/>
                    <a:pt x="228" y="301"/>
                    <a:pt x="228" y="301"/>
                  </a:cubicBezTo>
                  <a:cubicBezTo>
                    <a:pt x="228" y="300"/>
                    <a:pt x="228" y="300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298"/>
                    <a:pt x="230" y="298"/>
                  </a:cubicBezTo>
                  <a:cubicBezTo>
                    <a:pt x="230" y="297"/>
                    <a:pt x="230" y="297"/>
                    <a:pt x="230" y="297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1" y="296"/>
                    <a:pt x="231" y="296"/>
                    <a:pt x="231" y="296"/>
                  </a:cubicBezTo>
                  <a:cubicBezTo>
                    <a:pt x="231" y="296"/>
                    <a:pt x="232" y="295"/>
                    <a:pt x="232" y="295"/>
                  </a:cubicBezTo>
                  <a:cubicBezTo>
                    <a:pt x="232" y="295"/>
                    <a:pt x="232" y="295"/>
                    <a:pt x="232" y="295"/>
                  </a:cubicBezTo>
                  <a:cubicBezTo>
                    <a:pt x="233" y="294"/>
                    <a:pt x="233" y="294"/>
                    <a:pt x="234" y="294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236" y="292"/>
                    <a:pt x="236" y="292"/>
                    <a:pt x="236" y="292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192"/>
                    <a:pt x="29" y="192"/>
                    <a:pt x="29" y="192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7" y="159"/>
                    <a:pt x="257" y="159"/>
                    <a:pt x="257" y="159"/>
                  </a:cubicBezTo>
                  <a:cubicBezTo>
                    <a:pt x="257" y="149"/>
                    <a:pt x="248" y="136"/>
                    <a:pt x="235" y="127"/>
                  </a:cubicBezTo>
                  <a:cubicBezTo>
                    <a:pt x="234" y="126"/>
                    <a:pt x="232" y="125"/>
                    <a:pt x="230" y="12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225" y="536"/>
                    <a:pt x="225" y="536"/>
                    <a:pt x="225" y="536"/>
                  </a:cubicBezTo>
                  <a:cubicBezTo>
                    <a:pt x="225" y="495"/>
                    <a:pt x="225" y="495"/>
                    <a:pt x="225" y="495"/>
                  </a:cubicBezTo>
                  <a:close/>
                  <a:moveTo>
                    <a:pt x="29" y="62"/>
                  </a:moveTo>
                  <a:cubicBezTo>
                    <a:pt x="257" y="174"/>
                    <a:pt x="257" y="174"/>
                    <a:pt x="257" y="174"/>
                  </a:cubicBezTo>
                  <a:cubicBezTo>
                    <a:pt x="257" y="199"/>
                    <a:pt x="257" y="199"/>
                    <a:pt x="257" y="199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9" y="62"/>
                  </a:lnTo>
                  <a:close/>
                  <a:moveTo>
                    <a:pt x="29" y="127"/>
                  </a:moveTo>
                  <a:cubicBezTo>
                    <a:pt x="257" y="224"/>
                    <a:pt x="257" y="224"/>
                    <a:pt x="257" y="224"/>
                  </a:cubicBezTo>
                  <a:cubicBezTo>
                    <a:pt x="257" y="249"/>
                    <a:pt x="257" y="249"/>
                    <a:pt x="257" y="249"/>
                  </a:cubicBezTo>
                  <a:cubicBezTo>
                    <a:pt x="29" y="160"/>
                    <a:pt x="29" y="160"/>
                    <a:pt x="29" y="160"/>
                  </a:cubicBezTo>
                  <a:lnTo>
                    <a:pt x="29" y="127"/>
                  </a:ln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6" name="Rectangle 11040">
              <a:extLst>
                <a:ext uri="{FF2B5EF4-FFF2-40B4-BE49-F238E27FC236}">
                  <a16:creationId xmlns:a16="http://schemas.microsoft.com/office/drawing/2014/main" id="{25255B7F-8A17-45B4-B33A-BCBE2B734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4" y="2070571"/>
              <a:ext cx="12700" cy="1588"/>
            </a:xfrm>
            <a:prstGeom prst="rect">
              <a:avLst/>
            </a:pr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7" name="Freeform 11041">
              <a:extLst>
                <a:ext uri="{FF2B5EF4-FFF2-40B4-BE49-F238E27FC236}">
                  <a16:creationId xmlns:a16="http://schemas.microsoft.com/office/drawing/2014/main" id="{B2356475-1922-48EB-8D87-D4990D169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729258"/>
              <a:ext cx="163513" cy="98425"/>
            </a:xfrm>
            <a:custGeom>
              <a:avLst/>
              <a:gdLst>
                <a:gd name="T0" fmla="*/ 103 w 103"/>
                <a:gd name="T1" fmla="*/ 51 h 62"/>
                <a:gd name="T2" fmla="*/ 0 w 103"/>
                <a:gd name="T3" fmla="*/ 0 h 62"/>
                <a:gd name="T4" fmla="*/ 0 w 103"/>
                <a:gd name="T5" fmla="*/ 15 h 62"/>
                <a:gd name="T6" fmla="*/ 103 w 103"/>
                <a:gd name="T7" fmla="*/ 62 h 62"/>
                <a:gd name="T8" fmla="*/ 103 w 103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2">
                  <a:moveTo>
                    <a:pt x="103" y="51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03" y="62"/>
                  </a:lnTo>
                  <a:lnTo>
                    <a:pt x="10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8" name="Freeform 11042">
              <a:extLst>
                <a:ext uri="{FF2B5EF4-FFF2-40B4-BE49-F238E27FC236}">
                  <a16:creationId xmlns:a16="http://schemas.microsoft.com/office/drawing/2014/main" id="{DAE704AD-28F7-4249-B55D-282C6078A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776883"/>
              <a:ext cx="163513" cy="87313"/>
            </a:xfrm>
            <a:custGeom>
              <a:avLst/>
              <a:gdLst>
                <a:gd name="T0" fmla="*/ 103 w 103"/>
                <a:gd name="T1" fmla="*/ 55 h 55"/>
                <a:gd name="T2" fmla="*/ 103 w 103"/>
                <a:gd name="T3" fmla="*/ 44 h 55"/>
                <a:gd name="T4" fmla="*/ 0 w 103"/>
                <a:gd name="T5" fmla="*/ 0 h 55"/>
                <a:gd name="T6" fmla="*/ 0 w 103"/>
                <a:gd name="T7" fmla="*/ 15 h 55"/>
                <a:gd name="T8" fmla="*/ 103 w 103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5">
                  <a:moveTo>
                    <a:pt x="103" y="55"/>
                  </a:moveTo>
                  <a:lnTo>
                    <a:pt x="103" y="44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3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9" name="Freeform 11043">
              <a:extLst>
                <a:ext uri="{FF2B5EF4-FFF2-40B4-BE49-F238E27FC236}">
                  <a16:creationId xmlns:a16="http://schemas.microsoft.com/office/drawing/2014/main" id="{2A584207-478F-473F-8FEE-6D3B5670D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822921"/>
              <a:ext cx="163513" cy="71438"/>
            </a:xfrm>
            <a:custGeom>
              <a:avLst/>
              <a:gdLst>
                <a:gd name="T0" fmla="*/ 0 w 229"/>
                <a:gd name="T1" fmla="*/ 0 h 100"/>
                <a:gd name="T2" fmla="*/ 0 w 229"/>
                <a:gd name="T3" fmla="*/ 33 h 100"/>
                <a:gd name="T4" fmla="*/ 207 w 229"/>
                <a:gd name="T5" fmla="*/ 100 h 100"/>
                <a:gd name="T6" fmla="*/ 207 w 229"/>
                <a:gd name="T7" fmla="*/ 99 h 100"/>
                <a:gd name="T8" fmla="*/ 208 w 229"/>
                <a:gd name="T9" fmla="*/ 99 h 100"/>
                <a:gd name="T10" fmla="*/ 209 w 229"/>
                <a:gd name="T11" fmla="*/ 98 h 100"/>
                <a:gd name="T12" fmla="*/ 210 w 229"/>
                <a:gd name="T13" fmla="*/ 97 h 100"/>
                <a:gd name="T14" fmla="*/ 211 w 229"/>
                <a:gd name="T15" fmla="*/ 97 h 100"/>
                <a:gd name="T16" fmla="*/ 211 w 229"/>
                <a:gd name="T17" fmla="*/ 96 h 100"/>
                <a:gd name="T18" fmla="*/ 213 w 229"/>
                <a:gd name="T19" fmla="*/ 95 h 100"/>
                <a:gd name="T20" fmla="*/ 229 w 229"/>
                <a:gd name="T21" fmla="*/ 85 h 100"/>
                <a:gd name="T22" fmla="*/ 229 w 229"/>
                <a:gd name="T23" fmla="*/ 82 h 100"/>
                <a:gd name="T24" fmla="*/ 0 w 229"/>
                <a:gd name="T2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100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99"/>
                    <a:pt x="207" y="99"/>
                    <a:pt x="207" y="99"/>
                  </a:cubicBezTo>
                  <a:cubicBezTo>
                    <a:pt x="208" y="99"/>
                    <a:pt x="208" y="99"/>
                    <a:pt x="208" y="99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7"/>
                    <a:pt x="210" y="97"/>
                    <a:pt x="211" y="97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6"/>
                    <a:pt x="212" y="96"/>
                    <a:pt x="213" y="95"/>
                  </a:cubicBezTo>
                  <a:cubicBezTo>
                    <a:pt x="229" y="85"/>
                    <a:pt x="229" y="85"/>
                    <a:pt x="229" y="85"/>
                  </a:cubicBezTo>
                  <a:cubicBezTo>
                    <a:pt x="229" y="82"/>
                    <a:pt x="229" y="82"/>
                    <a:pt x="229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0" name="Freeform 11044">
              <a:extLst>
                <a:ext uri="{FF2B5EF4-FFF2-40B4-BE49-F238E27FC236}">
                  <a16:creationId xmlns:a16="http://schemas.microsoft.com/office/drawing/2014/main" id="{DE931FA5-A06E-4B1A-9A01-D9561ED0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870546"/>
              <a:ext cx="139700" cy="58738"/>
            </a:xfrm>
            <a:custGeom>
              <a:avLst/>
              <a:gdLst>
                <a:gd name="T0" fmla="*/ 0 w 88"/>
                <a:gd name="T1" fmla="*/ 0 h 37"/>
                <a:gd name="T2" fmla="*/ 0 w 88"/>
                <a:gd name="T3" fmla="*/ 14 h 37"/>
                <a:gd name="T4" fmla="*/ 88 w 88"/>
                <a:gd name="T5" fmla="*/ 37 h 37"/>
                <a:gd name="T6" fmla="*/ 88 w 88"/>
                <a:gd name="T7" fmla="*/ 31 h 37"/>
                <a:gd name="T8" fmla="*/ 88 w 88"/>
                <a:gd name="T9" fmla="*/ 25 h 37"/>
                <a:gd name="T10" fmla="*/ 0 w 8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7">
                  <a:moveTo>
                    <a:pt x="0" y="0"/>
                  </a:moveTo>
                  <a:lnTo>
                    <a:pt x="0" y="14"/>
                  </a:lnTo>
                  <a:lnTo>
                    <a:pt x="88" y="37"/>
                  </a:lnTo>
                  <a:lnTo>
                    <a:pt x="88" y="31"/>
                  </a:lnTo>
                  <a:lnTo>
                    <a:pt x="8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1" name="Freeform 11045">
              <a:extLst>
                <a:ext uri="{FF2B5EF4-FFF2-40B4-BE49-F238E27FC236}">
                  <a16:creationId xmlns:a16="http://schemas.microsoft.com/office/drawing/2014/main" id="{80F575C2-2C00-4D2C-9F8E-03D8649F1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916583"/>
              <a:ext cx="139700" cy="50800"/>
            </a:xfrm>
            <a:custGeom>
              <a:avLst/>
              <a:gdLst>
                <a:gd name="T0" fmla="*/ 0 w 88"/>
                <a:gd name="T1" fmla="*/ 0 h 32"/>
                <a:gd name="T2" fmla="*/ 0 w 88"/>
                <a:gd name="T3" fmla="*/ 15 h 32"/>
                <a:gd name="T4" fmla="*/ 88 w 88"/>
                <a:gd name="T5" fmla="*/ 32 h 32"/>
                <a:gd name="T6" fmla="*/ 88 w 88"/>
                <a:gd name="T7" fmla="*/ 20 h 32"/>
                <a:gd name="T8" fmla="*/ 0 w 8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">
                  <a:moveTo>
                    <a:pt x="0" y="0"/>
                  </a:moveTo>
                  <a:lnTo>
                    <a:pt x="0" y="15"/>
                  </a:lnTo>
                  <a:lnTo>
                    <a:pt x="88" y="32"/>
                  </a:lnTo>
                  <a:lnTo>
                    <a:pt x="8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2" name="Freeform 11046">
              <a:extLst>
                <a:ext uri="{FF2B5EF4-FFF2-40B4-BE49-F238E27FC236}">
                  <a16:creationId xmlns:a16="http://schemas.microsoft.com/office/drawing/2014/main" id="{DC129060-9F27-4877-87CF-830E866BD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1964208"/>
              <a:ext cx="139700" cy="39688"/>
            </a:xfrm>
            <a:custGeom>
              <a:avLst/>
              <a:gdLst>
                <a:gd name="T0" fmla="*/ 0 w 88"/>
                <a:gd name="T1" fmla="*/ 0 h 25"/>
                <a:gd name="T2" fmla="*/ 0 w 88"/>
                <a:gd name="T3" fmla="*/ 14 h 25"/>
                <a:gd name="T4" fmla="*/ 88 w 88"/>
                <a:gd name="T5" fmla="*/ 25 h 25"/>
                <a:gd name="T6" fmla="*/ 88 w 88"/>
                <a:gd name="T7" fmla="*/ 23 h 25"/>
                <a:gd name="T8" fmla="*/ 88 w 88"/>
                <a:gd name="T9" fmla="*/ 13 h 25"/>
                <a:gd name="T10" fmla="*/ 0 w 88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5">
                  <a:moveTo>
                    <a:pt x="0" y="0"/>
                  </a:moveTo>
                  <a:lnTo>
                    <a:pt x="0" y="14"/>
                  </a:lnTo>
                  <a:lnTo>
                    <a:pt x="88" y="25"/>
                  </a:lnTo>
                  <a:lnTo>
                    <a:pt x="88" y="23"/>
                  </a:lnTo>
                  <a:lnTo>
                    <a:pt x="8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3" name="Freeform 11047">
              <a:extLst>
                <a:ext uri="{FF2B5EF4-FFF2-40B4-BE49-F238E27FC236}">
                  <a16:creationId xmlns:a16="http://schemas.microsoft.com/office/drawing/2014/main" id="{C58E8858-2A79-4F16-95A2-05C4FA52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2010246"/>
              <a:ext cx="139700" cy="30163"/>
            </a:xfrm>
            <a:custGeom>
              <a:avLst/>
              <a:gdLst>
                <a:gd name="T0" fmla="*/ 0 w 88"/>
                <a:gd name="T1" fmla="*/ 0 h 19"/>
                <a:gd name="T2" fmla="*/ 0 w 88"/>
                <a:gd name="T3" fmla="*/ 14 h 19"/>
                <a:gd name="T4" fmla="*/ 88 w 88"/>
                <a:gd name="T5" fmla="*/ 19 h 19"/>
                <a:gd name="T6" fmla="*/ 88 w 88"/>
                <a:gd name="T7" fmla="*/ 13 h 19"/>
                <a:gd name="T8" fmla="*/ 88 w 88"/>
                <a:gd name="T9" fmla="*/ 8 h 19"/>
                <a:gd name="T10" fmla="*/ 0 w 88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9">
                  <a:moveTo>
                    <a:pt x="0" y="0"/>
                  </a:moveTo>
                  <a:lnTo>
                    <a:pt x="0" y="14"/>
                  </a:lnTo>
                  <a:lnTo>
                    <a:pt x="88" y="19"/>
                  </a:lnTo>
                  <a:lnTo>
                    <a:pt x="88" y="13"/>
                  </a:lnTo>
                  <a:lnTo>
                    <a:pt x="8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4" name="Freeform 11048">
              <a:extLst>
                <a:ext uri="{FF2B5EF4-FFF2-40B4-BE49-F238E27FC236}">
                  <a16:creationId xmlns:a16="http://schemas.microsoft.com/office/drawing/2014/main" id="{3F38E48E-53A7-44D2-81A3-C12CA54A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880071"/>
              <a:ext cx="17463" cy="22225"/>
            </a:xfrm>
            <a:custGeom>
              <a:avLst/>
              <a:gdLst>
                <a:gd name="T0" fmla="*/ 0 w 11"/>
                <a:gd name="T1" fmla="*/ 8 h 14"/>
                <a:gd name="T2" fmla="*/ 11 w 11"/>
                <a:gd name="T3" fmla="*/ 14 h 14"/>
                <a:gd name="T4" fmla="*/ 11 w 11"/>
                <a:gd name="T5" fmla="*/ 7 h 14"/>
                <a:gd name="T6" fmla="*/ 0 w 11"/>
                <a:gd name="T7" fmla="*/ 0 h 14"/>
                <a:gd name="T8" fmla="*/ 0 w 11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0" y="8"/>
                  </a:moveTo>
                  <a:lnTo>
                    <a:pt x="11" y="14"/>
                  </a:lnTo>
                  <a:lnTo>
                    <a:pt x="11" y="7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6" name="Freeform 11049">
              <a:extLst>
                <a:ext uri="{FF2B5EF4-FFF2-40B4-BE49-F238E27FC236}">
                  <a16:creationId xmlns:a16="http://schemas.microsoft.com/office/drawing/2014/main" id="{E47E0606-F75D-40BC-9E6A-0345BA45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857846"/>
              <a:ext cx="26988" cy="30163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10 h 19"/>
                <a:gd name="T4" fmla="*/ 17 w 17"/>
                <a:gd name="T5" fmla="*/ 19 h 19"/>
                <a:gd name="T6" fmla="*/ 17 w 17"/>
                <a:gd name="T7" fmla="*/ 10 h 19"/>
                <a:gd name="T8" fmla="*/ 0 w 1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0" y="10"/>
                  </a:lnTo>
                  <a:lnTo>
                    <a:pt x="17" y="19"/>
                  </a:ln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8" name="Freeform 11050">
              <a:extLst>
                <a:ext uri="{FF2B5EF4-FFF2-40B4-BE49-F238E27FC236}">
                  <a16:creationId xmlns:a16="http://schemas.microsoft.com/office/drawing/2014/main" id="{2705415D-7B70-41E9-8B1F-9E6487A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888008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9 h 17"/>
                <a:gd name="T4" fmla="*/ 17 w 17"/>
                <a:gd name="T5" fmla="*/ 17 h 17"/>
                <a:gd name="T6" fmla="*/ 17 w 17"/>
                <a:gd name="T7" fmla="*/ 8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9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9" name="Freeform 11051">
              <a:extLst>
                <a:ext uri="{FF2B5EF4-FFF2-40B4-BE49-F238E27FC236}">
                  <a16:creationId xmlns:a16="http://schemas.microsoft.com/office/drawing/2014/main" id="{685C2931-D88B-4CDA-BCE9-08B44D494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05471"/>
              <a:ext cx="17463" cy="22225"/>
            </a:xfrm>
            <a:custGeom>
              <a:avLst/>
              <a:gdLst>
                <a:gd name="T0" fmla="*/ 11 w 11"/>
                <a:gd name="T1" fmla="*/ 14 h 14"/>
                <a:gd name="T2" fmla="*/ 11 w 11"/>
                <a:gd name="T3" fmla="*/ 6 h 14"/>
                <a:gd name="T4" fmla="*/ 0 w 11"/>
                <a:gd name="T5" fmla="*/ 0 h 14"/>
                <a:gd name="T6" fmla="*/ 0 w 11"/>
                <a:gd name="T7" fmla="*/ 8 h 14"/>
                <a:gd name="T8" fmla="*/ 11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0" name="Freeform 11052">
              <a:extLst>
                <a:ext uri="{FF2B5EF4-FFF2-40B4-BE49-F238E27FC236}">
                  <a16:creationId xmlns:a16="http://schemas.microsoft.com/office/drawing/2014/main" id="{74E00DE8-9241-4799-98CD-D289A55B1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30871"/>
              <a:ext cx="17463" cy="20638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5 h 13"/>
                <a:gd name="T4" fmla="*/ 0 w 11"/>
                <a:gd name="T5" fmla="*/ 0 h 13"/>
                <a:gd name="T6" fmla="*/ 0 w 11"/>
                <a:gd name="T7" fmla="*/ 9 h 13"/>
                <a:gd name="T8" fmla="*/ 11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lnTo>
                    <a:pt x="11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1" name="Freeform 11053">
              <a:extLst>
                <a:ext uri="{FF2B5EF4-FFF2-40B4-BE49-F238E27FC236}">
                  <a16:creationId xmlns:a16="http://schemas.microsoft.com/office/drawing/2014/main" id="{32720FDC-D0F3-4E8F-BD56-7339F1E9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916583"/>
              <a:ext cx="26988" cy="23813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9 h 15"/>
                <a:gd name="T4" fmla="*/ 17 w 17"/>
                <a:gd name="T5" fmla="*/ 15 h 15"/>
                <a:gd name="T6" fmla="*/ 17 w 17"/>
                <a:gd name="T7" fmla="*/ 7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lnTo>
                    <a:pt x="0" y="9"/>
                  </a:lnTo>
                  <a:lnTo>
                    <a:pt x="17" y="15"/>
                  </a:lnTo>
                  <a:lnTo>
                    <a:pt x="1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2" name="Freeform 11054">
              <a:extLst>
                <a:ext uri="{FF2B5EF4-FFF2-40B4-BE49-F238E27FC236}">
                  <a16:creationId xmlns:a16="http://schemas.microsoft.com/office/drawing/2014/main" id="{D6F076FE-AE5F-447D-8D69-90BC28F3B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946746"/>
              <a:ext cx="26988" cy="20638"/>
            </a:xfrm>
            <a:custGeom>
              <a:avLst/>
              <a:gdLst>
                <a:gd name="T0" fmla="*/ 0 w 17"/>
                <a:gd name="T1" fmla="*/ 0 h 13"/>
                <a:gd name="T2" fmla="*/ 0 w 17"/>
                <a:gd name="T3" fmla="*/ 9 h 13"/>
                <a:gd name="T4" fmla="*/ 17 w 17"/>
                <a:gd name="T5" fmla="*/ 13 h 13"/>
                <a:gd name="T6" fmla="*/ 17 w 17"/>
                <a:gd name="T7" fmla="*/ 5 h 13"/>
                <a:gd name="T8" fmla="*/ 0 w 1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0" y="9"/>
                  </a:lnTo>
                  <a:lnTo>
                    <a:pt x="17" y="1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3" name="Freeform 11055">
              <a:extLst>
                <a:ext uri="{FF2B5EF4-FFF2-40B4-BE49-F238E27FC236}">
                  <a16:creationId xmlns:a16="http://schemas.microsoft.com/office/drawing/2014/main" id="{F4DBECB1-7D50-4FFF-96D2-936FE95D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57858"/>
              <a:ext cx="17463" cy="19050"/>
            </a:xfrm>
            <a:custGeom>
              <a:avLst/>
              <a:gdLst>
                <a:gd name="T0" fmla="*/ 11 w 11"/>
                <a:gd name="T1" fmla="*/ 12 h 12"/>
                <a:gd name="T2" fmla="*/ 11 w 11"/>
                <a:gd name="T3" fmla="*/ 4 h 12"/>
                <a:gd name="T4" fmla="*/ 0 w 11"/>
                <a:gd name="T5" fmla="*/ 0 h 12"/>
                <a:gd name="T6" fmla="*/ 0 w 11"/>
                <a:gd name="T7" fmla="*/ 8 h 12"/>
                <a:gd name="T8" fmla="*/ 11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lnTo>
                    <a:pt x="11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4" name="Freeform 11056">
              <a:extLst>
                <a:ext uri="{FF2B5EF4-FFF2-40B4-BE49-F238E27FC236}">
                  <a16:creationId xmlns:a16="http://schemas.microsoft.com/office/drawing/2014/main" id="{7DBCF5EA-B9D1-4158-BB32-5A5C980D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1983258"/>
              <a:ext cx="17463" cy="17463"/>
            </a:xfrm>
            <a:custGeom>
              <a:avLst/>
              <a:gdLst>
                <a:gd name="T0" fmla="*/ 11 w 11"/>
                <a:gd name="T1" fmla="*/ 11 h 11"/>
                <a:gd name="T2" fmla="*/ 11 w 11"/>
                <a:gd name="T3" fmla="*/ 3 h 11"/>
                <a:gd name="T4" fmla="*/ 0 w 11"/>
                <a:gd name="T5" fmla="*/ 0 h 11"/>
                <a:gd name="T6" fmla="*/ 0 w 11"/>
                <a:gd name="T7" fmla="*/ 8 h 11"/>
                <a:gd name="T8" fmla="*/ 11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11" y="3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5" name="Freeform 11057">
              <a:extLst>
                <a:ext uri="{FF2B5EF4-FFF2-40B4-BE49-F238E27FC236}">
                  <a16:creationId xmlns:a16="http://schemas.microsoft.com/office/drawing/2014/main" id="{1EFD4256-7BD9-44AC-A797-14B8BA53E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1975321"/>
              <a:ext cx="26988" cy="19050"/>
            </a:xfrm>
            <a:custGeom>
              <a:avLst/>
              <a:gdLst>
                <a:gd name="T0" fmla="*/ 0 w 17"/>
                <a:gd name="T1" fmla="*/ 0 h 12"/>
                <a:gd name="T2" fmla="*/ 0 w 17"/>
                <a:gd name="T3" fmla="*/ 9 h 12"/>
                <a:gd name="T4" fmla="*/ 17 w 17"/>
                <a:gd name="T5" fmla="*/ 12 h 12"/>
                <a:gd name="T6" fmla="*/ 17 w 17"/>
                <a:gd name="T7" fmla="*/ 4 h 12"/>
                <a:gd name="T8" fmla="*/ 0 w 1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0" y="9"/>
                  </a:lnTo>
                  <a:lnTo>
                    <a:pt x="17" y="12"/>
                  </a:lnTo>
                  <a:lnTo>
                    <a:pt x="1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6" name="Freeform 11058">
              <a:extLst>
                <a:ext uri="{FF2B5EF4-FFF2-40B4-BE49-F238E27FC236}">
                  <a16:creationId xmlns:a16="http://schemas.microsoft.com/office/drawing/2014/main" id="{4F377087-9C9B-4DCB-9A1B-E2DC060B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2008658"/>
              <a:ext cx="17463" cy="15875"/>
            </a:xfrm>
            <a:custGeom>
              <a:avLst/>
              <a:gdLst>
                <a:gd name="T0" fmla="*/ 11 w 11"/>
                <a:gd name="T1" fmla="*/ 10 h 10"/>
                <a:gd name="T2" fmla="*/ 11 w 11"/>
                <a:gd name="T3" fmla="*/ 2 h 10"/>
                <a:gd name="T4" fmla="*/ 0 w 11"/>
                <a:gd name="T5" fmla="*/ 0 h 10"/>
                <a:gd name="T6" fmla="*/ 0 w 11"/>
                <a:gd name="T7" fmla="*/ 9 h 10"/>
                <a:gd name="T8" fmla="*/ 11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lnTo>
                    <a:pt x="11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7" name="Freeform 11059">
              <a:extLst>
                <a:ext uri="{FF2B5EF4-FFF2-40B4-BE49-F238E27FC236}">
                  <a16:creationId xmlns:a16="http://schemas.microsoft.com/office/drawing/2014/main" id="{E88A57FC-3AD6-40FD-A98E-99C898953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2003896"/>
              <a:ext cx="26988" cy="17463"/>
            </a:xfrm>
            <a:custGeom>
              <a:avLst/>
              <a:gdLst>
                <a:gd name="T0" fmla="*/ 0 w 17"/>
                <a:gd name="T1" fmla="*/ 0 h 11"/>
                <a:gd name="T2" fmla="*/ 0 w 17"/>
                <a:gd name="T3" fmla="*/ 9 h 11"/>
                <a:gd name="T4" fmla="*/ 17 w 17"/>
                <a:gd name="T5" fmla="*/ 11 h 11"/>
                <a:gd name="T6" fmla="*/ 17 w 17"/>
                <a:gd name="T7" fmla="*/ 3 h 11"/>
                <a:gd name="T8" fmla="*/ 0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lnTo>
                    <a:pt x="0" y="9"/>
                  </a:lnTo>
                  <a:lnTo>
                    <a:pt x="17" y="11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8" name="Freeform 11060">
              <a:extLst>
                <a:ext uri="{FF2B5EF4-FFF2-40B4-BE49-F238E27FC236}">
                  <a16:creationId xmlns:a16="http://schemas.microsoft.com/office/drawing/2014/main" id="{461F2DA8-CF41-41FF-92B5-2E88EC2A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4" y="2034058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9 h 10"/>
                <a:gd name="T4" fmla="*/ 17 w 17"/>
                <a:gd name="T5" fmla="*/ 10 h 10"/>
                <a:gd name="T6" fmla="*/ 17 w 17"/>
                <a:gd name="T7" fmla="*/ 1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0" y="9"/>
                  </a:lnTo>
                  <a:lnTo>
                    <a:pt x="17" y="10"/>
                  </a:lnTo>
                  <a:lnTo>
                    <a:pt x="1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9" name="Freeform 11061">
              <a:extLst>
                <a:ext uri="{FF2B5EF4-FFF2-40B4-BE49-F238E27FC236}">
                  <a16:creationId xmlns:a16="http://schemas.microsoft.com/office/drawing/2014/main" id="{AFBF0660-3B3A-419D-80BB-949A4AE14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26" y="2037233"/>
              <a:ext cx="17463" cy="12700"/>
            </a:xfrm>
            <a:custGeom>
              <a:avLst/>
              <a:gdLst>
                <a:gd name="T0" fmla="*/ 11 w 11"/>
                <a:gd name="T1" fmla="*/ 8 h 8"/>
                <a:gd name="T2" fmla="*/ 11 w 11"/>
                <a:gd name="T3" fmla="*/ 1 h 8"/>
                <a:gd name="T4" fmla="*/ 0 w 11"/>
                <a:gd name="T5" fmla="*/ 0 h 8"/>
                <a:gd name="T6" fmla="*/ 0 w 11"/>
                <a:gd name="T7" fmla="*/ 8 h 8"/>
                <a:gd name="T8" fmla="*/ 1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lnTo>
                    <a:pt x="11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0" name="Freeform 11062">
              <a:extLst>
                <a:ext uri="{FF2B5EF4-FFF2-40B4-BE49-F238E27FC236}">
                  <a16:creationId xmlns:a16="http://schemas.microsoft.com/office/drawing/2014/main" id="{937745A2-F57E-4C62-8712-A6C97851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6" y="19007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1" name="Freeform 11063">
              <a:extLst>
                <a:ext uri="{FF2B5EF4-FFF2-40B4-BE49-F238E27FC236}">
                  <a16:creationId xmlns:a16="http://schemas.microsoft.com/office/drawing/2014/main" id="{A36B597B-73A0-4011-BAAA-B67BCEFC5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070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2" name="Freeform 11064">
              <a:extLst>
                <a:ext uri="{FF2B5EF4-FFF2-40B4-BE49-F238E27FC236}">
                  <a16:creationId xmlns:a16="http://schemas.microsoft.com/office/drawing/2014/main" id="{7819D77A-4E14-47F8-96F2-6B9FBBE79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9" y="18959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3" name="Freeform 11065">
              <a:extLst>
                <a:ext uri="{FF2B5EF4-FFF2-40B4-BE49-F238E27FC236}">
                  <a16:creationId xmlns:a16="http://schemas.microsoft.com/office/drawing/2014/main" id="{45795790-0EC6-47BF-BEAB-A8C6AD8A0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4" y="1830858"/>
              <a:ext cx="80963" cy="53975"/>
            </a:xfrm>
            <a:custGeom>
              <a:avLst/>
              <a:gdLst>
                <a:gd name="T0" fmla="*/ 0 w 51"/>
                <a:gd name="T1" fmla="*/ 34 h 34"/>
                <a:gd name="T2" fmla="*/ 51 w 51"/>
                <a:gd name="T3" fmla="*/ 0 h 34"/>
                <a:gd name="T4" fmla="*/ 0 w 51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34">
                  <a:moveTo>
                    <a:pt x="0" y="34"/>
                  </a:moveTo>
                  <a:lnTo>
                    <a:pt x="5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4" name="Freeform 11066">
              <a:extLst>
                <a:ext uri="{FF2B5EF4-FFF2-40B4-BE49-F238E27FC236}">
                  <a16:creationId xmlns:a16="http://schemas.microsoft.com/office/drawing/2014/main" id="{6AD8E175-759E-4910-B658-BCA87714C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4" y="1897533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5" name="Freeform 11067">
              <a:extLst>
                <a:ext uri="{FF2B5EF4-FFF2-40B4-BE49-F238E27FC236}">
                  <a16:creationId xmlns:a16="http://schemas.microsoft.com/office/drawing/2014/main" id="{DCACB57A-2048-475D-A77F-5FB42C8E1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9" y="18943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6" name="Freeform 11068">
              <a:extLst>
                <a:ext uri="{FF2B5EF4-FFF2-40B4-BE49-F238E27FC236}">
                  <a16:creationId xmlns:a16="http://schemas.microsoft.com/office/drawing/2014/main" id="{B103578E-4552-4523-A335-F43D84753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18975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7" name="Freeform 11069">
              <a:extLst>
                <a:ext uri="{FF2B5EF4-FFF2-40B4-BE49-F238E27FC236}">
                  <a16:creationId xmlns:a16="http://schemas.microsoft.com/office/drawing/2014/main" id="{576359A3-A794-4732-8987-7506FA31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19758"/>
              <a:ext cx="0" cy="26988"/>
            </a:xfrm>
            <a:custGeom>
              <a:avLst/>
              <a:gdLst>
                <a:gd name="T0" fmla="*/ 17 h 17"/>
                <a:gd name="T1" fmla="*/ 6 h 17"/>
                <a:gd name="T2" fmla="*/ 0 h 17"/>
                <a:gd name="T3" fmla="*/ 6 h 17"/>
                <a:gd name="T4" fmla="*/ 17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8" name="Freeform 11070">
              <a:extLst>
                <a:ext uri="{FF2B5EF4-FFF2-40B4-BE49-F238E27FC236}">
                  <a16:creationId xmlns:a16="http://schemas.microsoft.com/office/drawing/2014/main" id="{4766EEBE-EFBB-4886-9031-B0F99061C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814" y="189912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9" name="Freeform 11071">
              <a:extLst>
                <a:ext uri="{FF2B5EF4-FFF2-40B4-BE49-F238E27FC236}">
                  <a16:creationId xmlns:a16="http://schemas.microsoft.com/office/drawing/2014/main" id="{819CA78F-8834-4AF2-934A-C29EDBB2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038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0" name="Freeform 11072">
              <a:extLst>
                <a:ext uri="{FF2B5EF4-FFF2-40B4-BE49-F238E27FC236}">
                  <a16:creationId xmlns:a16="http://schemas.microsoft.com/office/drawing/2014/main" id="{C291B044-B1D9-4F48-9986-441F6593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9" y="19038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1" name="Freeform 11073">
              <a:extLst>
                <a:ext uri="{FF2B5EF4-FFF2-40B4-BE49-F238E27FC236}">
                  <a16:creationId xmlns:a16="http://schemas.microsoft.com/office/drawing/2014/main" id="{B7CA7BF4-4006-46C0-93EC-90C102A03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9" y="19022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2" name="Freeform 11074">
              <a:extLst>
                <a:ext uri="{FF2B5EF4-FFF2-40B4-BE49-F238E27FC236}">
                  <a16:creationId xmlns:a16="http://schemas.microsoft.com/office/drawing/2014/main" id="{0EE6BB31-A7C6-4B78-9E42-D9DEFBF4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054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3" name="Freeform 11075">
              <a:extLst>
                <a:ext uri="{FF2B5EF4-FFF2-40B4-BE49-F238E27FC236}">
                  <a16:creationId xmlns:a16="http://schemas.microsoft.com/office/drawing/2014/main" id="{6C410C6A-347A-4BC8-9EF8-E32D0E97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9" y="190070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4" name="Freeform 11076">
              <a:extLst>
                <a:ext uri="{FF2B5EF4-FFF2-40B4-BE49-F238E27FC236}">
                  <a16:creationId xmlns:a16="http://schemas.microsoft.com/office/drawing/2014/main" id="{8C923526-06D7-4DF1-A160-F4524DEB9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89277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5" name="Freeform 11077">
              <a:extLst>
                <a:ext uri="{FF2B5EF4-FFF2-40B4-BE49-F238E27FC236}">
                  <a16:creationId xmlns:a16="http://schemas.microsoft.com/office/drawing/2014/main" id="{E86BE308-850E-42F2-AEEA-9CB51C45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9" y="189435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6" name="Freeform 11078">
              <a:extLst>
                <a:ext uri="{FF2B5EF4-FFF2-40B4-BE49-F238E27FC236}">
                  <a16:creationId xmlns:a16="http://schemas.microsoft.com/office/drawing/2014/main" id="{A12CFA77-0DC3-46CA-B028-13C4702AD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4" y="18927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7" name="Freeform 11079">
              <a:extLst>
                <a:ext uri="{FF2B5EF4-FFF2-40B4-BE49-F238E27FC236}">
                  <a16:creationId xmlns:a16="http://schemas.microsoft.com/office/drawing/2014/main" id="{CE9EF042-6398-4E3B-834B-2164CBAC8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1978496"/>
              <a:ext cx="0" cy="22225"/>
            </a:xfrm>
            <a:custGeom>
              <a:avLst/>
              <a:gdLst>
                <a:gd name="T0" fmla="*/ 14 h 14"/>
                <a:gd name="T1" fmla="*/ 4 h 14"/>
                <a:gd name="T2" fmla="*/ 0 h 14"/>
                <a:gd name="T3" fmla="*/ 4 h 14"/>
                <a:gd name="T4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8" name="Freeform 11080">
              <a:extLst>
                <a:ext uri="{FF2B5EF4-FFF2-40B4-BE49-F238E27FC236}">
                  <a16:creationId xmlns:a16="http://schemas.microsoft.com/office/drawing/2014/main" id="{D325E149-946C-413A-9AA9-2EE0C4891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2010246"/>
              <a:ext cx="0" cy="20638"/>
            </a:xfrm>
            <a:custGeom>
              <a:avLst/>
              <a:gdLst>
                <a:gd name="T0" fmla="*/ 13 h 13"/>
                <a:gd name="T1" fmla="*/ 8 h 13"/>
                <a:gd name="T2" fmla="*/ 0 h 13"/>
                <a:gd name="T3" fmla="*/ 8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9" name="Freeform 11081">
              <a:extLst>
                <a:ext uri="{FF2B5EF4-FFF2-40B4-BE49-F238E27FC236}">
                  <a16:creationId xmlns:a16="http://schemas.microsoft.com/office/drawing/2014/main" id="{93C817CF-9733-4E6D-8FC1-7AFC28161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45158"/>
              <a:ext cx="20638" cy="20638"/>
            </a:xfrm>
            <a:custGeom>
              <a:avLst/>
              <a:gdLst>
                <a:gd name="T0" fmla="*/ 0 w 13"/>
                <a:gd name="T1" fmla="*/ 5 h 13"/>
                <a:gd name="T2" fmla="*/ 0 w 13"/>
                <a:gd name="T3" fmla="*/ 13 h 13"/>
                <a:gd name="T4" fmla="*/ 13 w 13"/>
                <a:gd name="T5" fmla="*/ 8 h 13"/>
                <a:gd name="T6" fmla="*/ 13 w 13"/>
                <a:gd name="T7" fmla="*/ 0 h 13"/>
                <a:gd name="T8" fmla="*/ 0 w 1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lnTo>
                    <a:pt x="0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0" name="Freeform 11082">
              <a:extLst>
                <a:ext uri="{FF2B5EF4-FFF2-40B4-BE49-F238E27FC236}">
                  <a16:creationId xmlns:a16="http://schemas.microsoft.com/office/drawing/2014/main" id="{37DDE71A-33F4-40D4-AA5B-08CF2279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18171"/>
              <a:ext cx="20638" cy="22225"/>
            </a:xfrm>
            <a:custGeom>
              <a:avLst/>
              <a:gdLst>
                <a:gd name="T0" fmla="*/ 0 w 13"/>
                <a:gd name="T1" fmla="*/ 7 h 14"/>
                <a:gd name="T2" fmla="*/ 0 w 13"/>
                <a:gd name="T3" fmla="*/ 14 h 14"/>
                <a:gd name="T4" fmla="*/ 13 w 13"/>
                <a:gd name="T5" fmla="*/ 8 h 14"/>
                <a:gd name="T6" fmla="*/ 13 w 13"/>
                <a:gd name="T7" fmla="*/ 0 h 14"/>
                <a:gd name="T8" fmla="*/ 0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2" name="Freeform 11083">
              <a:extLst>
                <a:ext uri="{FF2B5EF4-FFF2-40B4-BE49-F238E27FC236}">
                  <a16:creationId xmlns:a16="http://schemas.microsoft.com/office/drawing/2014/main" id="{D80E6BBF-E324-4723-9CC4-7DBBFC3D2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892771"/>
              <a:ext cx="20638" cy="23813"/>
            </a:xfrm>
            <a:custGeom>
              <a:avLst/>
              <a:gdLst>
                <a:gd name="T0" fmla="*/ 0 w 13"/>
                <a:gd name="T1" fmla="*/ 7 h 15"/>
                <a:gd name="T2" fmla="*/ 0 w 13"/>
                <a:gd name="T3" fmla="*/ 15 h 15"/>
                <a:gd name="T4" fmla="*/ 13 w 13"/>
                <a:gd name="T5" fmla="*/ 8 h 15"/>
                <a:gd name="T6" fmla="*/ 13 w 13"/>
                <a:gd name="T7" fmla="*/ 0 h 15"/>
                <a:gd name="T8" fmla="*/ 0 w 13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0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3" name="Freeform 11084">
              <a:extLst>
                <a:ext uri="{FF2B5EF4-FFF2-40B4-BE49-F238E27FC236}">
                  <a16:creationId xmlns:a16="http://schemas.microsoft.com/office/drawing/2014/main" id="{CC3A77BC-5248-4BCF-AE19-25FC388B7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97546"/>
              <a:ext cx="20638" cy="17463"/>
            </a:xfrm>
            <a:custGeom>
              <a:avLst/>
              <a:gdLst>
                <a:gd name="T0" fmla="*/ 0 w 13"/>
                <a:gd name="T1" fmla="*/ 3 h 11"/>
                <a:gd name="T2" fmla="*/ 0 w 13"/>
                <a:gd name="T3" fmla="*/ 11 h 11"/>
                <a:gd name="T4" fmla="*/ 13 w 13"/>
                <a:gd name="T5" fmla="*/ 8 h 11"/>
                <a:gd name="T6" fmla="*/ 13 w 13"/>
                <a:gd name="T7" fmla="*/ 0 h 11"/>
                <a:gd name="T8" fmla="*/ 0 w 1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3"/>
                  </a:moveTo>
                  <a:lnTo>
                    <a:pt x="0" y="11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4" name="Freeform 11085">
              <a:extLst>
                <a:ext uri="{FF2B5EF4-FFF2-40B4-BE49-F238E27FC236}">
                  <a16:creationId xmlns:a16="http://schemas.microsoft.com/office/drawing/2014/main" id="{0980D85E-210A-406F-AD48-3774DE1E8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70558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13 w 13"/>
                <a:gd name="T3" fmla="*/ 9 h 12"/>
                <a:gd name="T4" fmla="*/ 13 w 13"/>
                <a:gd name="T5" fmla="*/ 0 h 12"/>
                <a:gd name="T6" fmla="*/ 0 w 13"/>
                <a:gd name="T7" fmla="*/ 5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5" name="Freeform 11086">
              <a:extLst>
                <a:ext uri="{FF2B5EF4-FFF2-40B4-BE49-F238E27FC236}">
                  <a16:creationId xmlns:a16="http://schemas.microsoft.com/office/drawing/2014/main" id="{B6325EC4-FB59-41C7-BF3B-97EC2E08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2024533"/>
              <a:ext cx="20638" cy="14288"/>
            </a:xfrm>
            <a:custGeom>
              <a:avLst/>
              <a:gdLst>
                <a:gd name="T0" fmla="*/ 0 w 13"/>
                <a:gd name="T1" fmla="*/ 9 h 9"/>
                <a:gd name="T2" fmla="*/ 13 w 13"/>
                <a:gd name="T3" fmla="*/ 8 h 9"/>
                <a:gd name="T4" fmla="*/ 13 w 13"/>
                <a:gd name="T5" fmla="*/ 0 h 9"/>
                <a:gd name="T6" fmla="*/ 0 w 13"/>
                <a:gd name="T7" fmla="*/ 1 h 9"/>
                <a:gd name="T8" fmla="*/ 0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9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0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6" name="Freeform 11087">
              <a:extLst>
                <a:ext uri="{FF2B5EF4-FFF2-40B4-BE49-F238E27FC236}">
                  <a16:creationId xmlns:a16="http://schemas.microsoft.com/office/drawing/2014/main" id="{F924BF4B-6EDF-4B32-9911-609B01EAD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857846"/>
              <a:ext cx="22225" cy="28575"/>
            </a:xfrm>
            <a:custGeom>
              <a:avLst/>
              <a:gdLst>
                <a:gd name="T0" fmla="*/ 0 w 14"/>
                <a:gd name="T1" fmla="*/ 18 h 18"/>
                <a:gd name="T2" fmla="*/ 14 w 14"/>
                <a:gd name="T3" fmla="*/ 9 h 18"/>
                <a:gd name="T4" fmla="*/ 14 w 14"/>
                <a:gd name="T5" fmla="*/ 0 h 18"/>
                <a:gd name="T6" fmla="*/ 0 w 14"/>
                <a:gd name="T7" fmla="*/ 9 h 18"/>
                <a:gd name="T8" fmla="*/ 0 w 1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">
                  <a:moveTo>
                    <a:pt x="0" y="18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7" name="Freeform 11088">
              <a:extLst>
                <a:ext uri="{FF2B5EF4-FFF2-40B4-BE49-F238E27FC236}">
                  <a16:creationId xmlns:a16="http://schemas.microsoft.com/office/drawing/2014/main" id="{7209DBE0-DAD6-48A6-A8CE-E046C5DCB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878483"/>
              <a:ext cx="20638" cy="25400"/>
            </a:xfrm>
            <a:custGeom>
              <a:avLst/>
              <a:gdLst>
                <a:gd name="T0" fmla="*/ 0 w 13"/>
                <a:gd name="T1" fmla="*/ 16 h 16"/>
                <a:gd name="T2" fmla="*/ 13 w 13"/>
                <a:gd name="T3" fmla="*/ 9 h 16"/>
                <a:gd name="T4" fmla="*/ 13 w 13"/>
                <a:gd name="T5" fmla="*/ 0 h 16"/>
                <a:gd name="T6" fmla="*/ 0 w 13"/>
                <a:gd name="T7" fmla="*/ 8 h 16"/>
                <a:gd name="T8" fmla="*/ 0 w 1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0" y="16"/>
                  </a:moveTo>
                  <a:lnTo>
                    <a:pt x="13" y="9"/>
                  </a:lnTo>
                  <a:lnTo>
                    <a:pt x="13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8" name="Freeform 11089">
              <a:extLst>
                <a:ext uri="{FF2B5EF4-FFF2-40B4-BE49-F238E27FC236}">
                  <a16:creationId xmlns:a16="http://schemas.microsoft.com/office/drawing/2014/main" id="{655D6B23-F311-4F5C-81B9-90EFC234B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899121"/>
              <a:ext cx="20638" cy="23813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8 h 15"/>
                <a:gd name="T4" fmla="*/ 0 w 13"/>
                <a:gd name="T5" fmla="*/ 15 h 15"/>
                <a:gd name="T6" fmla="*/ 13 w 13"/>
                <a:gd name="T7" fmla="*/ 7 h 15"/>
                <a:gd name="T8" fmla="*/ 13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13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9" name="Freeform 11090">
              <a:extLst>
                <a:ext uri="{FF2B5EF4-FFF2-40B4-BE49-F238E27FC236}">
                  <a16:creationId xmlns:a16="http://schemas.microsoft.com/office/drawing/2014/main" id="{A5739D91-17DC-4928-9AC1-28314000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21346"/>
              <a:ext cx="20638" cy="23813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8 h 15"/>
                <a:gd name="T4" fmla="*/ 0 w 13"/>
                <a:gd name="T5" fmla="*/ 15 h 15"/>
                <a:gd name="T6" fmla="*/ 13 w 13"/>
                <a:gd name="T7" fmla="*/ 8 h 15"/>
                <a:gd name="T8" fmla="*/ 13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0" name="Freeform 11091">
              <a:extLst>
                <a:ext uri="{FF2B5EF4-FFF2-40B4-BE49-F238E27FC236}">
                  <a16:creationId xmlns:a16="http://schemas.microsoft.com/office/drawing/2014/main" id="{5A618F0E-8B44-4571-9B77-55603BDB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886421"/>
              <a:ext cx="22225" cy="26988"/>
            </a:xfrm>
            <a:custGeom>
              <a:avLst/>
              <a:gdLst>
                <a:gd name="T0" fmla="*/ 0 w 14"/>
                <a:gd name="T1" fmla="*/ 17 h 17"/>
                <a:gd name="T2" fmla="*/ 14 w 14"/>
                <a:gd name="T3" fmla="*/ 10 h 17"/>
                <a:gd name="T4" fmla="*/ 14 w 14"/>
                <a:gd name="T5" fmla="*/ 0 h 17"/>
                <a:gd name="T6" fmla="*/ 0 w 14"/>
                <a:gd name="T7" fmla="*/ 8 h 17"/>
                <a:gd name="T8" fmla="*/ 0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0" y="17"/>
                  </a:moveTo>
                  <a:lnTo>
                    <a:pt x="14" y="10"/>
                  </a:lnTo>
                  <a:lnTo>
                    <a:pt x="14" y="0"/>
                  </a:lnTo>
                  <a:lnTo>
                    <a:pt x="0" y="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1" name="Freeform 11092">
              <a:extLst>
                <a:ext uri="{FF2B5EF4-FFF2-40B4-BE49-F238E27FC236}">
                  <a16:creationId xmlns:a16="http://schemas.microsoft.com/office/drawing/2014/main" id="{532B35D4-596B-4153-BFC4-7BED512DC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05471"/>
              <a:ext cx="20638" cy="23813"/>
            </a:xfrm>
            <a:custGeom>
              <a:avLst/>
              <a:gdLst>
                <a:gd name="T0" fmla="*/ 0 w 13"/>
                <a:gd name="T1" fmla="*/ 7 h 15"/>
                <a:gd name="T2" fmla="*/ 0 w 13"/>
                <a:gd name="T3" fmla="*/ 15 h 15"/>
                <a:gd name="T4" fmla="*/ 13 w 13"/>
                <a:gd name="T5" fmla="*/ 8 h 15"/>
                <a:gd name="T6" fmla="*/ 13 w 13"/>
                <a:gd name="T7" fmla="*/ 0 h 15"/>
                <a:gd name="T8" fmla="*/ 0 w 13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7"/>
                  </a:moveTo>
                  <a:lnTo>
                    <a:pt x="0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2" name="Freeform 11093">
              <a:extLst>
                <a:ext uri="{FF2B5EF4-FFF2-40B4-BE49-F238E27FC236}">
                  <a16:creationId xmlns:a16="http://schemas.microsoft.com/office/drawing/2014/main" id="{0CF1D734-831F-4EDB-91D3-5D20AC2EE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45158"/>
              <a:ext cx="20638" cy="20638"/>
            </a:xfrm>
            <a:custGeom>
              <a:avLst/>
              <a:gdLst>
                <a:gd name="T0" fmla="*/ 13 w 13"/>
                <a:gd name="T1" fmla="*/ 0 h 13"/>
                <a:gd name="T2" fmla="*/ 0 w 13"/>
                <a:gd name="T3" fmla="*/ 6 h 13"/>
                <a:gd name="T4" fmla="*/ 0 w 13"/>
                <a:gd name="T5" fmla="*/ 13 h 13"/>
                <a:gd name="T6" fmla="*/ 13 w 13"/>
                <a:gd name="T7" fmla="*/ 8 h 13"/>
                <a:gd name="T8" fmla="*/ 1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3" name="Freeform 11094">
              <a:extLst>
                <a:ext uri="{FF2B5EF4-FFF2-40B4-BE49-F238E27FC236}">
                  <a16:creationId xmlns:a16="http://schemas.microsoft.com/office/drawing/2014/main" id="{5E98EC2D-F796-4CBD-8E03-EBE34F9F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916583"/>
              <a:ext cx="22225" cy="23813"/>
            </a:xfrm>
            <a:custGeom>
              <a:avLst/>
              <a:gdLst>
                <a:gd name="T0" fmla="*/ 0 w 14"/>
                <a:gd name="T1" fmla="*/ 15 h 15"/>
                <a:gd name="T2" fmla="*/ 14 w 14"/>
                <a:gd name="T3" fmla="*/ 9 h 15"/>
                <a:gd name="T4" fmla="*/ 14 w 14"/>
                <a:gd name="T5" fmla="*/ 0 h 15"/>
                <a:gd name="T6" fmla="*/ 0 w 14"/>
                <a:gd name="T7" fmla="*/ 6 h 15"/>
                <a:gd name="T8" fmla="*/ 0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4" name="Freeform 11095">
              <a:extLst>
                <a:ext uri="{FF2B5EF4-FFF2-40B4-BE49-F238E27FC236}">
                  <a16:creationId xmlns:a16="http://schemas.microsoft.com/office/drawing/2014/main" id="{6F82C5BC-2756-4523-BCA7-FE4FDAACF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30871"/>
              <a:ext cx="20638" cy="22225"/>
            </a:xfrm>
            <a:custGeom>
              <a:avLst/>
              <a:gdLst>
                <a:gd name="T0" fmla="*/ 0 w 13"/>
                <a:gd name="T1" fmla="*/ 6 h 14"/>
                <a:gd name="T2" fmla="*/ 0 w 13"/>
                <a:gd name="T3" fmla="*/ 14 h 14"/>
                <a:gd name="T4" fmla="*/ 13 w 13"/>
                <a:gd name="T5" fmla="*/ 9 h 14"/>
                <a:gd name="T6" fmla="*/ 13 w 13"/>
                <a:gd name="T7" fmla="*/ 0 h 14"/>
                <a:gd name="T8" fmla="*/ 0 w 13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6"/>
                  </a:moveTo>
                  <a:lnTo>
                    <a:pt x="0" y="14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5" name="Freeform 11096">
              <a:extLst>
                <a:ext uri="{FF2B5EF4-FFF2-40B4-BE49-F238E27FC236}">
                  <a16:creationId xmlns:a16="http://schemas.microsoft.com/office/drawing/2014/main" id="{FF0A33F7-32C5-4DE2-8555-B1362E62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945158"/>
              <a:ext cx="22225" cy="22225"/>
            </a:xfrm>
            <a:custGeom>
              <a:avLst/>
              <a:gdLst>
                <a:gd name="T0" fmla="*/ 0 w 14"/>
                <a:gd name="T1" fmla="*/ 14 h 14"/>
                <a:gd name="T2" fmla="*/ 14 w 14"/>
                <a:gd name="T3" fmla="*/ 10 h 14"/>
                <a:gd name="T4" fmla="*/ 14 w 14"/>
                <a:gd name="T5" fmla="*/ 0 h 14"/>
                <a:gd name="T6" fmla="*/ 0 w 14"/>
                <a:gd name="T7" fmla="*/ 6 h 14"/>
                <a:gd name="T8" fmla="*/ 0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14" y="10"/>
                  </a:lnTo>
                  <a:lnTo>
                    <a:pt x="14" y="0"/>
                  </a:lnTo>
                  <a:lnTo>
                    <a:pt x="0" y="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6" name="Freeform 11097">
              <a:extLst>
                <a:ext uri="{FF2B5EF4-FFF2-40B4-BE49-F238E27FC236}">
                  <a16:creationId xmlns:a16="http://schemas.microsoft.com/office/drawing/2014/main" id="{4E98A432-662D-4C32-BF96-13690982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68971"/>
              <a:ext cx="20638" cy="19050"/>
            </a:xfrm>
            <a:custGeom>
              <a:avLst/>
              <a:gdLst>
                <a:gd name="T0" fmla="*/ 13 w 13"/>
                <a:gd name="T1" fmla="*/ 0 h 12"/>
                <a:gd name="T2" fmla="*/ 0 w 13"/>
                <a:gd name="T3" fmla="*/ 6 h 12"/>
                <a:gd name="T4" fmla="*/ 0 w 13"/>
                <a:gd name="T5" fmla="*/ 12 h 12"/>
                <a:gd name="T6" fmla="*/ 13 w 13"/>
                <a:gd name="T7" fmla="*/ 8 h 12"/>
                <a:gd name="T8" fmla="*/ 13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7" name="Freeform 11098">
              <a:extLst>
                <a:ext uri="{FF2B5EF4-FFF2-40B4-BE49-F238E27FC236}">
                  <a16:creationId xmlns:a16="http://schemas.microsoft.com/office/drawing/2014/main" id="{A8BDCD83-285B-49FA-9DA7-CB2D9944E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57858"/>
              <a:ext cx="20638" cy="20638"/>
            </a:xfrm>
            <a:custGeom>
              <a:avLst/>
              <a:gdLst>
                <a:gd name="T0" fmla="*/ 0 w 13"/>
                <a:gd name="T1" fmla="*/ 5 h 13"/>
                <a:gd name="T2" fmla="*/ 0 w 13"/>
                <a:gd name="T3" fmla="*/ 13 h 13"/>
                <a:gd name="T4" fmla="*/ 13 w 13"/>
                <a:gd name="T5" fmla="*/ 8 h 13"/>
                <a:gd name="T6" fmla="*/ 13 w 13"/>
                <a:gd name="T7" fmla="*/ 0 h 13"/>
                <a:gd name="T8" fmla="*/ 0 w 1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lnTo>
                    <a:pt x="0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8" name="Freeform 11100">
              <a:extLst>
                <a:ext uri="{FF2B5EF4-FFF2-40B4-BE49-F238E27FC236}">
                  <a16:creationId xmlns:a16="http://schemas.microsoft.com/office/drawing/2014/main" id="{6B2A77A3-7150-4968-85FD-C1F8443E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1992784"/>
              <a:ext cx="20638" cy="17463"/>
            </a:xfrm>
            <a:custGeom>
              <a:avLst/>
              <a:gdLst>
                <a:gd name="T0" fmla="*/ 13 w 13"/>
                <a:gd name="T1" fmla="*/ 0 h 11"/>
                <a:gd name="T2" fmla="*/ 0 w 13"/>
                <a:gd name="T3" fmla="*/ 4 h 11"/>
                <a:gd name="T4" fmla="*/ 0 w 13"/>
                <a:gd name="T5" fmla="*/ 11 h 11"/>
                <a:gd name="T6" fmla="*/ 13 w 13"/>
                <a:gd name="T7" fmla="*/ 8 h 11"/>
                <a:gd name="T8" fmla="*/ 13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9" name="Freeform 11101">
              <a:extLst>
                <a:ext uri="{FF2B5EF4-FFF2-40B4-BE49-F238E27FC236}">
                  <a16:creationId xmlns:a16="http://schemas.microsoft.com/office/drawing/2014/main" id="{8BA9098C-6B39-4153-B1F3-9B74CECF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1975321"/>
              <a:ext cx="22225" cy="190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9 h 12"/>
                <a:gd name="T4" fmla="*/ 14 w 14"/>
                <a:gd name="T5" fmla="*/ 0 h 12"/>
                <a:gd name="T6" fmla="*/ 0 w 14"/>
                <a:gd name="T7" fmla="*/ 4 h 12"/>
                <a:gd name="T8" fmla="*/ 0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0" name="Freeform 11102">
              <a:extLst>
                <a:ext uri="{FF2B5EF4-FFF2-40B4-BE49-F238E27FC236}">
                  <a16:creationId xmlns:a16="http://schemas.microsoft.com/office/drawing/2014/main" id="{FA4EDC4A-EE80-4B36-A32E-AB652A0CE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984846"/>
              <a:ext cx="20638" cy="17463"/>
            </a:xfrm>
            <a:custGeom>
              <a:avLst/>
              <a:gdLst>
                <a:gd name="T0" fmla="*/ 0 w 13"/>
                <a:gd name="T1" fmla="*/ 11 h 11"/>
                <a:gd name="T2" fmla="*/ 13 w 13"/>
                <a:gd name="T3" fmla="*/ 8 h 11"/>
                <a:gd name="T4" fmla="*/ 13 w 13"/>
                <a:gd name="T5" fmla="*/ 0 h 11"/>
                <a:gd name="T6" fmla="*/ 0 w 13"/>
                <a:gd name="T7" fmla="*/ 3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0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1" name="Freeform 11103">
              <a:extLst>
                <a:ext uri="{FF2B5EF4-FFF2-40B4-BE49-F238E27FC236}">
                  <a16:creationId xmlns:a16="http://schemas.microsoft.com/office/drawing/2014/main" id="{33D41D07-729E-4A6A-9F36-8B87B4F1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2016596"/>
              <a:ext cx="20638" cy="15875"/>
            </a:xfrm>
            <a:custGeom>
              <a:avLst/>
              <a:gdLst>
                <a:gd name="T0" fmla="*/ 13 w 13"/>
                <a:gd name="T1" fmla="*/ 0 h 10"/>
                <a:gd name="T2" fmla="*/ 0 w 13"/>
                <a:gd name="T3" fmla="*/ 3 h 10"/>
                <a:gd name="T4" fmla="*/ 0 w 13"/>
                <a:gd name="T5" fmla="*/ 10 h 10"/>
                <a:gd name="T6" fmla="*/ 13 w 13"/>
                <a:gd name="T7" fmla="*/ 8 h 10"/>
                <a:gd name="T8" fmla="*/ 13 w 1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2" name="Freeform 11104">
              <a:extLst>
                <a:ext uri="{FF2B5EF4-FFF2-40B4-BE49-F238E27FC236}">
                  <a16:creationId xmlns:a16="http://schemas.microsoft.com/office/drawing/2014/main" id="{BB0D3EB9-5F88-4AA1-A408-0497B474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2003896"/>
              <a:ext cx="22225" cy="190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9 h 12"/>
                <a:gd name="T4" fmla="*/ 14 w 14"/>
                <a:gd name="T5" fmla="*/ 0 h 12"/>
                <a:gd name="T6" fmla="*/ 0 w 14"/>
                <a:gd name="T7" fmla="*/ 3 h 12"/>
                <a:gd name="T8" fmla="*/ 0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3" name="Freeform 11105">
              <a:extLst>
                <a:ext uri="{FF2B5EF4-FFF2-40B4-BE49-F238E27FC236}">
                  <a16:creationId xmlns:a16="http://schemas.microsoft.com/office/drawing/2014/main" id="{C8338829-8D1D-4774-93CF-8429F3F3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2010246"/>
              <a:ext cx="20638" cy="15875"/>
            </a:xfrm>
            <a:custGeom>
              <a:avLst/>
              <a:gdLst>
                <a:gd name="T0" fmla="*/ 0 w 13"/>
                <a:gd name="T1" fmla="*/ 3 h 10"/>
                <a:gd name="T2" fmla="*/ 0 w 13"/>
                <a:gd name="T3" fmla="*/ 10 h 10"/>
                <a:gd name="T4" fmla="*/ 13 w 13"/>
                <a:gd name="T5" fmla="*/ 9 h 10"/>
                <a:gd name="T6" fmla="*/ 13 w 13"/>
                <a:gd name="T7" fmla="*/ 0 h 10"/>
                <a:gd name="T8" fmla="*/ 0 w 1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3"/>
                  </a:moveTo>
                  <a:lnTo>
                    <a:pt x="0" y="10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4" name="Freeform 11106">
              <a:extLst>
                <a:ext uri="{FF2B5EF4-FFF2-40B4-BE49-F238E27FC236}">
                  <a16:creationId xmlns:a16="http://schemas.microsoft.com/office/drawing/2014/main" id="{B78F8606-726A-4B64-AE02-7C5E7CF56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2032471"/>
              <a:ext cx="22225" cy="15875"/>
            </a:xfrm>
            <a:custGeom>
              <a:avLst/>
              <a:gdLst>
                <a:gd name="T0" fmla="*/ 0 w 14"/>
                <a:gd name="T1" fmla="*/ 10 h 10"/>
                <a:gd name="T2" fmla="*/ 14 w 14"/>
                <a:gd name="T3" fmla="*/ 9 h 10"/>
                <a:gd name="T4" fmla="*/ 14 w 14"/>
                <a:gd name="T5" fmla="*/ 0 h 10"/>
                <a:gd name="T6" fmla="*/ 0 w 14"/>
                <a:gd name="T7" fmla="*/ 2 h 10"/>
                <a:gd name="T8" fmla="*/ 0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10"/>
                  </a:moveTo>
                  <a:lnTo>
                    <a:pt x="14" y="9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5" name="Freeform 11107">
              <a:extLst>
                <a:ext uri="{FF2B5EF4-FFF2-40B4-BE49-F238E27FC236}">
                  <a16:creationId xmlns:a16="http://schemas.microsoft.com/office/drawing/2014/main" id="{57A3F48D-A084-4046-8C56-677DC324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2037234"/>
              <a:ext cx="20638" cy="14288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1 h 9"/>
                <a:gd name="T4" fmla="*/ 0 w 13"/>
                <a:gd name="T5" fmla="*/ 9 h 9"/>
                <a:gd name="T6" fmla="*/ 13 w 13"/>
                <a:gd name="T7" fmla="*/ 8 h 9"/>
                <a:gd name="T8" fmla="*/ 13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6" name="Freeform 11108">
              <a:extLst>
                <a:ext uri="{FF2B5EF4-FFF2-40B4-BE49-F238E27FC236}">
                  <a16:creationId xmlns:a16="http://schemas.microsoft.com/office/drawing/2014/main" id="{EF26C3A1-4599-4251-92A0-0CC226BE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6" y="2038821"/>
              <a:ext cx="20638" cy="14288"/>
            </a:xfrm>
            <a:custGeom>
              <a:avLst/>
              <a:gdLst>
                <a:gd name="T0" fmla="*/ 13 w 13"/>
                <a:gd name="T1" fmla="*/ 0 h 9"/>
                <a:gd name="T2" fmla="*/ 0 w 13"/>
                <a:gd name="T3" fmla="*/ 2 h 9"/>
                <a:gd name="T4" fmla="*/ 0 w 13"/>
                <a:gd name="T5" fmla="*/ 9 h 9"/>
                <a:gd name="T6" fmla="*/ 13 w 13"/>
                <a:gd name="T7" fmla="*/ 8 h 9"/>
                <a:gd name="T8" fmla="*/ 13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B8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7" name="Freeform 11109">
              <a:extLst>
                <a:ext uri="{FF2B5EF4-FFF2-40B4-BE49-F238E27FC236}">
                  <a16:creationId xmlns:a16="http://schemas.microsoft.com/office/drawing/2014/main" id="{762FE5FD-1F1C-4FC2-BD97-75020CCAD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826" y="1830859"/>
              <a:ext cx="79375" cy="239713"/>
            </a:xfrm>
            <a:custGeom>
              <a:avLst/>
              <a:gdLst>
                <a:gd name="T0" fmla="*/ 0 w 109"/>
                <a:gd name="T1" fmla="*/ 0 h 334"/>
                <a:gd name="T2" fmla="*/ 109 w 109"/>
                <a:gd name="T3" fmla="*/ 334 h 334"/>
                <a:gd name="T4" fmla="*/ 93 w 109"/>
                <a:gd name="T5" fmla="*/ 58 h 334"/>
                <a:gd name="T6" fmla="*/ 56 w 109"/>
                <a:gd name="T7" fmla="*/ 61 h 334"/>
                <a:gd name="T8" fmla="*/ 19 w 109"/>
                <a:gd name="T9" fmla="*/ 60 h 334"/>
                <a:gd name="T10" fmla="*/ 19 w 109"/>
                <a:gd name="T11" fmla="*/ 80 h 334"/>
                <a:gd name="T12" fmla="*/ 56 w 109"/>
                <a:gd name="T13" fmla="*/ 117 h 334"/>
                <a:gd name="T14" fmla="*/ 19 w 109"/>
                <a:gd name="T15" fmla="*/ 80 h 334"/>
                <a:gd name="T16" fmla="*/ 56 w 109"/>
                <a:gd name="T17" fmla="*/ 136 h 334"/>
                <a:gd name="T18" fmla="*/ 19 w 109"/>
                <a:gd name="T19" fmla="*/ 141 h 334"/>
                <a:gd name="T20" fmla="*/ 19 w 109"/>
                <a:gd name="T21" fmla="*/ 161 h 334"/>
                <a:gd name="T22" fmla="*/ 56 w 109"/>
                <a:gd name="T23" fmla="*/ 191 h 334"/>
                <a:gd name="T24" fmla="*/ 19 w 109"/>
                <a:gd name="T25" fmla="*/ 161 h 334"/>
                <a:gd name="T26" fmla="*/ 56 w 109"/>
                <a:gd name="T27" fmla="*/ 210 h 334"/>
                <a:gd name="T28" fmla="*/ 19 w 109"/>
                <a:gd name="T29" fmla="*/ 222 h 334"/>
                <a:gd name="T30" fmla="*/ 19 w 109"/>
                <a:gd name="T31" fmla="*/ 242 h 334"/>
                <a:gd name="T32" fmla="*/ 56 w 109"/>
                <a:gd name="T33" fmla="*/ 266 h 334"/>
                <a:gd name="T34" fmla="*/ 19 w 109"/>
                <a:gd name="T35" fmla="*/ 242 h 334"/>
                <a:gd name="T36" fmla="*/ 56 w 109"/>
                <a:gd name="T37" fmla="*/ 286 h 334"/>
                <a:gd name="T38" fmla="*/ 19 w 109"/>
                <a:gd name="T39" fmla="*/ 304 h 334"/>
                <a:gd name="T40" fmla="*/ 95 w 109"/>
                <a:gd name="T41" fmla="*/ 305 h 334"/>
                <a:gd name="T42" fmla="*/ 70 w 109"/>
                <a:gd name="T43" fmla="*/ 287 h 334"/>
                <a:gd name="T44" fmla="*/ 95 w 109"/>
                <a:gd name="T45" fmla="*/ 305 h 334"/>
                <a:gd name="T46" fmla="*/ 70 w 109"/>
                <a:gd name="T47" fmla="*/ 268 h 334"/>
                <a:gd name="T48" fmla="*/ 95 w 109"/>
                <a:gd name="T49" fmla="*/ 253 h 334"/>
                <a:gd name="T50" fmla="*/ 95 w 109"/>
                <a:gd name="T51" fmla="*/ 236 h 334"/>
                <a:gd name="T52" fmla="*/ 70 w 109"/>
                <a:gd name="T53" fmla="*/ 213 h 334"/>
                <a:gd name="T54" fmla="*/ 95 w 109"/>
                <a:gd name="T55" fmla="*/ 236 h 334"/>
                <a:gd name="T56" fmla="*/ 70 w 109"/>
                <a:gd name="T57" fmla="*/ 195 h 334"/>
                <a:gd name="T58" fmla="*/ 95 w 109"/>
                <a:gd name="T59" fmla="*/ 186 h 334"/>
                <a:gd name="T60" fmla="*/ 95 w 109"/>
                <a:gd name="T61" fmla="*/ 169 h 334"/>
                <a:gd name="T62" fmla="*/ 70 w 109"/>
                <a:gd name="T63" fmla="*/ 141 h 334"/>
                <a:gd name="T64" fmla="*/ 95 w 109"/>
                <a:gd name="T65" fmla="*/ 169 h 334"/>
                <a:gd name="T66" fmla="*/ 70 w 109"/>
                <a:gd name="T67" fmla="*/ 123 h 334"/>
                <a:gd name="T68" fmla="*/ 95 w 109"/>
                <a:gd name="T69" fmla="*/ 118 h 334"/>
                <a:gd name="T70" fmla="*/ 95 w 109"/>
                <a:gd name="T71" fmla="*/ 101 h 334"/>
                <a:gd name="T72" fmla="*/ 70 w 109"/>
                <a:gd name="T73" fmla="*/ 69 h 334"/>
                <a:gd name="T74" fmla="*/ 95 w 109"/>
                <a:gd name="T75" fmla="*/ 10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334">
                  <a:moveTo>
                    <a:pt x="93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33"/>
                    <a:pt x="1" y="333"/>
                    <a:pt x="1" y="333"/>
                  </a:cubicBezTo>
                  <a:cubicBezTo>
                    <a:pt x="109" y="334"/>
                    <a:pt x="109" y="334"/>
                    <a:pt x="109" y="334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9" y="73"/>
                    <a:pt x="102" y="63"/>
                    <a:pt x="93" y="58"/>
                  </a:cubicBezTo>
                  <a:close/>
                  <a:moveTo>
                    <a:pt x="19" y="39"/>
                  </a:moveTo>
                  <a:cubicBezTo>
                    <a:pt x="56" y="61"/>
                    <a:pt x="56" y="61"/>
                    <a:pt x="56" y="61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19" y="60"/>
                    <a:pt x="19" y="60"/>
                    <a:pt x="19" y="60"/>
                  </a:cubicBezTo>
                  <a:lnTo>
                    <a:pt x="19" y="39"/>
                  </a:lnTo>
                  <a:close/>
                  <a:moveTo>
                    <a:pt x="19" y="80"/>
                  </a:moveTo>
                  <a:cubicBezTo>
                    <a:pt x="56" y="98"/>
                    <a:pt x="56" y="98"/>
                    <a:pt x="56" y="98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19" y="100"/>
                    <a:pt x="19" y="100"/>
                    <a:pt x="19" y="100"/>
                  </a:cubicBezTo>
                  <a:lnTo>
                    <a:pt x="19" y="80"/>
                  </a:lnTo>
                  <a:close/>
                  <a:moveTo>
                    <a:pt x="19" y="120"/>
                  </a:moveTo>
                  <a:cubicBezTo>
                    <a:pt x="56" y="136"/>
                    <a:pt x="56" y="136"/>
                    <a:pt x="56" y="136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19" y="141"/>
                    <a:pt x="19" y="141"/>
                    <a:pt x="19" y="141"/>
                  </a:cubicBezTo>
                  <a:lnTo>
                    <a:pt x="19" y="120"/>
                  </a:lnTo>
                  <a:close/>
                  <a:moveTo>
                    <a:pt x="19" y="161"/>
                  </a:moveTo>
                  <a:cubicBezTo>
                    <a:pt x="56" y="173"/>
                    <a:pt x="56" y="173"/>
                    <a:pt x="56" y="173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19" y="181"/>
                    <a:pt x="19" y="181"/>
                    <a:pt x="19" y="181"/>
                  </a:cubicBezTo>
                  <a:lnTo>
                    <a:pt x="19" y="161"/>
                  </a:lnTo>
                  <a:close/>
                  <a:moveTo>
                    <a:pt x="19" y="201"/>
                  </a:moveTo>
                  <a:cubicBezTo>
                    <a:pt x="56" y="210"/>
                    <a:pt x="56" y="210"/>
                    <a:pt x="56" y="210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19" y="222"/>
                    <a:pt x="19" y="222"/>
                    <a:pt x="19" y="222"/>
                  </a:cubicBezTo>
                  <a:lnTo>
                    <a:pt x="19" y="201"/>
                  </a:lnTo>
                  <a:close/>
                  <a:moveTo>
                    <a:pt x="19" y="242"/>
                  </a:moveTo>
                  <a:cubicBezTo>
                    <a:pt x="56" y="247"/>
                    <a:pt x="56" y="247"/>
                    <a:pt x="56" y="247"/>
                  </a:cubicBezTo>
                  <a:cubicBezTo>
                    <a:pt x="56" y="266"/>
                    <a:pt x="56" y="266"/>
                    <a:pt x="56" y="266"/>
                  </a:cubicBezTo>
                  <a:cubicBezTo>
                    <a:pt x="19" y="262"/>
                    <a:pt x="19" y="262"/>
                    <a:pt x="19" y="262"/>
                  </a:cubicBezTo>
                  <a:lnTo>
                    <a:pt x="19" y="242"/>
                  </a:lnTo>
                  <a:close/>
                  <a:moveTo>
                    <a:pt x="19" y="284"/>
                  </a:moveTo>
                  <a:cubicBezTo>
                    <a:pt x="56" y="286"/>
                    <a:pt x="56" y="286"/>
                    <a:pt x="56" y="286"/>
                  </a:cubicBezTo>
                  <a:cubicBezTo>
                    <a:pt x="56" y="305"/>
                    <a:pt x="56" y="305"/>
                    <a:pt x="56" y="305"/>
                  </a:cubicBezTo>
                  <a:cubicBezTo>
                    <a:pt x="19" y="304"/>
                    <a:pt x="19" y="304"/>
                    <a:pt x="19" y="304"/>
                  </a:cubicBezTo>
                  <a:lnTo>
                    <a:pt x="19" y="284"/>
                  </a:lnTo>
                  <a:close/>
                  <a:moveTo>
                    <a:pt x="95" y="305"/>
                  </a:moveTo>
                  <a:cubicBezTo>
                    <a:pt x="70" y="305"/>
                    <a:pt x="70" y="305"/>
                    <a:pt x="70" y="305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95" y="289"/>
                    <a:pt x="95" y="289"/>
                    <a:pt x="95" y="289"/>
                  </a:cubicBezTo>
                  <a:lnTo>
                    <a:pt x="95" y="305"/>
                  </a:lnTo>
                  <a:close/>
                  <a:moveTo>
                    <a:pt x="95" y="270"/>
                  </a:moveTo>
                  <a:cubicBezTo>
                    <a:pt x="70" y="268"/>
                    <a:pt x="70" y="268"/>
                    <a:pt x="70" y="268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95" y="253"/>
                    <a:pt x="95" y="253"/>
                    <a:pt x="95" y="253"/>
                  </a:cubicBezTo>
                  <a:lnTo>
                    <a:pt x="95" y="270"/>
                  </a:lnTo>
                  <a:close/>
                  <a:moveTo>
                    <a:pt x="95" y="236"/>
                  </a:moveTo>
                  <a:cubicBezTo>
                    <a:pt x="70" y="231"/>
                    <a:pt x="70" y="231"/>
                    <a:pt x="70" y="231"/>
                  </a:cubicBezTo>
                  <a:cubicBezTo>
                    <a:pt x="70" y="213"/>
                    <a:pt x="70" y="213"/>
                    <a:pt x="70" y="213"/>
                  </a:cubicBezTo>
                  <a:cubicBezTo>
                    <a:pt x="95" y="219"/>
                    <a:pt x="95" y="219"/>
                    <a:pt x="95" y="219"/>
                  </a:cubicBezTo>
                  <a:lnTo>
                    <a:pt x="95" y="236"/>
                  </a:lnTo>
                  <a:close/>
                  <a:moveTo>
                    <a:pt x="95" y="203"/>
                  </a:moveTo>
                  <a:cubicBezTo>
                    <a:pt x="70" y="195"/>
                    <a:pt x="70" y="195"/>
                    <a:pt x="70" y="19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95" y="186"/>
                    <a:pt x="95" y="186"/>
                    <a:pt x="95" y="186"/>
                  </a:cubicBezTo>
                  <a:lnTo>
                    <a:pt x="95" y="203"/>
                  </a:lnTo>
                  <a:close/>
                  <a:moveTo>
                    <a:pt x="95" y="169"/>
                  </a:moveTo>
                  <a:cubicBezTo>
                    <a:pt x="70" y="159"/>
                    <a:pt x="70" y="159"/>
                    <a:pt x="70" y="159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95" y="152"/>
                    <a:pt x="95" y="152"/>
                    <a:pt x="95" y="152"/>
                  </a:cubicBezTo>
                  <a:lnTo>
                    <a:pt x="95" y="169"/>
                  </a:lnTo>
                  <a:close/>
                  <a:moveTo>
                    <a:pt x="95" y="135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95" y="118"/>
                    <a:pt x="95" y="118"/>
                    <a:pt x="95" y="118"/>
                  </a:cubicBezTo>
                  <a:lnTo>
                    <a:pt x="95" y="135"/>
                  </a:lnTo>
                  <a:close/>
                  <a:moveTo>
                    <a:pt x="95" y="101"/>
                  </a:moveTo>
                  <a:cubicBezTo>
                    <a:pt x="70" y="87"/>
                    <a:pt x="70" y="87"/>
                    <a:pt x="70" y="8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95" y="84"/>
                    <a:pt x="95" y="84"/>
                    <a:pt x="95" y="84"/>
                  </a:cubicBezTo>
                  <a:lnTo>
                    <a:pt x="95" y="101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8" name="Freeform 11110">
              <a:extLst>
                <a:ext uri="{FF2B5EF4-FFF2-40B4-BE49-F238E27FC236}">
                  <a16:creationId xmlns:a16="http://schemas.microsoft.com/office/drawing/2014/main" id="{75B054B2-267E-4217-BBB8-3D14216F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6" y="1884834"/>
              <a:ext cx="0" cy="180975"/>
            </a:xfrm>
            <a:custGeom>
              <a:avLst/>
              <a:gdLst>
                <a:gd name="T0" fmla="*/ 97 h 114"/>
                <a:gd name="T1" fmla="*/ 89 h 114"/>
                <a:gd name="T2" fmla="*/ 82 h 114"/>
                <a:gd name="T3" fmla="*/ 74 h 114"/>
                <a:gd name="T4" fmla="*/ 66 h 114"/>
                <a:gd name="T5" fmla="*/ 59 h 114"/>
                <a:gd name="T6" fmla="*/ 51 h 114"/>
                <a:gd name="T7" fmla="*/ 43 h 114"/>
                <a:gd name="T8" fmla="*/ 35 h 114"/>
                <a:gd name="T9" fmla="*/ 28 h 114"/>
                <a:gd name="T10" fmla="*/ 20 h 114"/>
                <a:gd name="T11" fmla="*/ 12 h 114"/>
                <a:gd name="T12" fmla="*/ 4 h 114"/>
                <a:gd name="T13" fmla="*/ 0 h 114"/>
                <a:gd name="T14" fmla="*/ 0 h 114"/>
                <a:gd name="T15" fmla="*/ 114 h 114"/>
                <a:gd name="T16" fmla="*/ 114 h 114"/>
                <a:gd name="T17" fmla="*/ 105 h 114"/>
                <a:gd name="T18" fmla="*/ 97 h 1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</a:cxnLst>
              <a:rect l="0" t="0" r="r" b="b"/>
              <a:pathLst>
                <a:path h="114">
                  <a:moveTo>
                    <a:pt x="0" y="97"/>
                  </a:moveTo>
                  <a:lnTo>
                    <a:pt x="0" y="89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9B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9" name="Freeform 11111">
              <a:extLst>
                <a:ext uri="{FF2B5EF4-FFF2-40B4-BE49-F238E27FC236}">
                  <a16:creationId xmlns:a16="http://schemas.microsoft.com/office/drawing/2014/main" id="{0D9EF196-A0CF-49FE-BEAD-46FC0EF54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51" y="1830859"/>
              <a:ext cx="106363" cy="239713"/>
            </a:xfrm>
            <a:custGeom>
              <a:avLst/>
              <a:gdLst>
                <a:gd name="T0" fmla="*/ 17 w 146"/>
                <a:gd name="T1" fmla="*/ 85 h 334"/>
                <a:gd name="T2" fmla="*/ 14 w 146"/>
                <a:gd name="T3" fmla="*/ 87 h 334"/>
                <a:gd name="T4" fmla="*/ 11 w 146"/>
                <a:gd name="T5" fmla="*/ 89 h 334"/>
                <a:gd name="T6" fmla="*/ 10 w 146"/>
                <a:gd name="T7" fmla="*/ 90 h 334"/>
                <a:gd name="T8" fmla="*/ 7 w 146"/>
                <a:gd name="T9" fmla="*/ 93 h 334"/>
                <a:gd name="T10" fmla="*/ 6 w 146"/>
                <a:gd name="T11" fmla="*/ 95 h 334"/>
                <a:gd name="T12" fmla="*/ 4 w 146"/>
                <a:gd name="T13" fmla="*/ 97 h 334"/>
                <a:gd name="T14" fmla="*/ 2 w 146"/>
                <a:gd name="T15" fmla="*/ 99 h 334"/>
                <a:gd name="T16" fmla="*/ 1 w 146"/>
                <a:gd name="T17" fmla="*/ 102 h 334"/>
                <a:gd name="T18" fmla="*/ 0 w 146"/>
                <a:gd name="T19" fmla="*/ 103 h 334"/>
                <a:gd name="T20" fmla="*/ 0 w 146"/>
                <a:gd name="T21" fmla="*/ 106 h 334"/>
                <a:gd name="T22" fmla="*/ 0 w 146"/>
                <a:gd name="T23" fmla="*/ 112 h 334"/>
                <a:gd name="T24" fmla="*/ 0 w 146"/>
                <a:gd name="T25" fmla="*/ 163 h 334"/>
                <a:gd name="T26" fmla="*/ 0 w 146"/>
                <a:gd name="T27" fmla="*/ 205 h 334"/>
                <a:gd name="T28" fmla="*/ 0 w 146"/>
                <a:gd name="T29" fmla="*/ 242 h 334"/>
                <a:gd name="T30" fmla="*/ 0 w 146"/>
                <a:gd name="T31" fmla="*/ 278 h 334"/>
                <a:gd name="T32" fmla="*/ 0 w 146"/>
                <a:gd name="T33" fmla="*/ 334 h 334"/>
                <a:gd name="T34" fmla="*/ 33 w 146"/>
                <a:gd name="T35" fmla="*/ 334 h 334"/>
                <a:gd name="T36" fmla="*/ 13 w 146"/>
                <a:gd name="T37" fmla="*/ 114 h 334"/>
                <a:gd name="T38" fmla="*/ 13 w 146"/>
                <a:gd name="T39" fmla="*/ 129 h 334"/>
                <a:gd name="T40" fmla="*/ 42 w 146"/>
                <a:gd name="T41" fmla="*/ 127 h 334"/>
                <a:gd name="T42" fmla="*/ 13 w 146"/>
                <a:gd name="T43" fmla="*/ 144 h 334"/>
                <a:gd name="T44" fmla="*/ 42 w 146"/>
                <a:gd name="T45" fmla="*/ 177 h 334"/>
                <a:gd name="T46" fmla="*/ 13 w 146"/>
                <a:gd name="T47" fmla="*/ 205 h 334"/>
                <a:gd name="T48" fmla="*/ 13 w 146"/>
                <a:gd name="T49" fmla="*/ 220 h 334"/>
                <a:gd name="T50" fmla="*/ 42 w 146"/>
                <a:gd name="T51" fmla="*/ 226 h 334"/>
                <a:gd name="T52" fmla="*/ 13 w 146"/>
                <a:gd name="T53" fmla="*/ 235 h 334"/>
                <a:gd name="T54" fmla="*/ 42 w 146"/>
                <a:gd name="T55" fmla="*/ 276 h 334"/>
                <a:gd name="T56" fmla="*/ 13 w 146"/>
                <a:gd name="T57" fmla="*/ 310 h 334"/>
                <a:gd name="T58" fmla="*/ 42 w 146"/>
                <a:gd name="T59" fmla="*/ 308 h 334"/>
                <a:gd name="T60" fmla="*/ 56 w 146"/>
                <a:gd name="T61" fmla="*/ 327 h 334"/>
                <a:gd name="T62" fmla="*/ 56 w 146"/>
                <a:gd name="T63" fmla="*/ 85 h 334"/>
                <a:gd name="T64" fmla="*/ 84 w 146"/>
                <a:gd name="T65" fmla="*/ 104 h 334"/>
                <a:gd name="T66" fmla="*/ 84 w 146"/>
                <a:gd name="T67" fmla="*/ 159 h 334"/>
                <a:gd name="T68" fmla="*/ 84 w 146"/>
                <a:gd name="T69" fmla="*/ 214 h 334"/>
                <a:gd name="T70" fmla="*/ 84 w 146"/>
                <a:gd name="T71" fmla="*/ 269 h 334"/>
                <a:gd name="T72" fmla="*/ 56 w 146"/>
                <a:gd name="T73" fmla="*/ 307 h 334"/>
                <a:gd name="T74" fmla="*/ 97 w 146"/>
                <a:gd name="T75" fmla="*/ 304 h 334"/>
                <a:gd name="T76" fmla="*/ 128 w 146"/>
                <a:gd name="T77" fmla="*/ 302 h 334"/>
                <a:gd name="T78" fmla="*/ 97 w 146"/>
                <a:gd name="T79" fmla="*/ 248 h 334"/>
                <a:gd name="T80" fmla="*/ 128 w 146"/>
                <a:gd name="T81" fmla="*/ 221 h 334"/>
                <a:gd name="T82" fmla="*/ 128 w 146"/>
                <a:gd name="T83" fmla="*/ 201 h 334"/>
                <a:gd name="T84" fmla="*/ 97 w 146"/>
                <a:gd name="T85" fmla="*/ 191 h 334"/>
                <a:gd name="T86" fmla="*/ 128 w 146"/>
                <a:gd name="T87" fmla="*/ 181 h 334"/>
                <a:gd name="T88" fmla="*/ 97 w 146"/>
                <a:gd name="T89" fmla="*/ 134 h 334"/>
                <a:gd name="T90" fmla="*/ 128 w 146"/>
                <a:gd name="T91" fmla="*/ 100 h 334"/>
                <a:gd name="T92" fmla="*/ 128 w 146"/>
                <a:gd name="T93" fmla="*/ 79 h 334"/>
                <a:gd name="T94" fmla="*/ 97 w 146"/>
                <a:gd name="T95" fmla="*/ 78 h 334"/>
                <a:gd name="T96" fmla="*/ 128 w 146"/>
                <a:gd name="T97" fmla="*/ 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6" h="334">
                  <a:moveTo>
                    <a:pt x="145" y="0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6" y="86"/>
                    <a:pt x="16" y="86"/>
                    <a:pt x="15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8" y="92"/>
                    <a:pt x="8" y="92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3"/>
                    <a:pt x="6" y="94"/>
                    <a:pt x="6" y="94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4" y="96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3" y="98"/>
                    <a:pt x="3" y="98"/>
                    <a:pt x="3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33" y="334"/>
                    <a:pt x="33" y="334"/>
                    <a:pt x="33" y="334"/>
                  </a:cubicBezTo>
                  <a:cubicBezTo>
                    <a:pt x="146" y="333"/>
                    <a:pt x="146" y="333"/>
                    <a:pt x="146" y="333"/>
                  </a:cubicBezTo>
                  <a:lnTo>
                    <a:pt x="145" y="0"/>
                  </a:lnTo>
                  <a:close/>
                  <a:moveTo>
                    <a:pt x="13" y="114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13" y="129"/>
                    <a:pt x="13" y="129"/>
                    <a:pt x="13" y="129"/>
                  </a:cubicBezTo>
                  <a:lnTo>
                    <a:pt x="13" y="114"/>
                  </a:lnTo>
                  <a:close/>
                  <a:moveTo>
                    <a:pt x="13" y="144"/>
                  </a:moveTo>
                  <a:cubicBezTo>
                    <a:pt x="42" y="127"/>
                    <a:pt x="42" y="127"/>
                    <a:pt x="42" y="127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13" y="159"/>
                    <a:pt x="13" y="159"/>
                    <a:pt x="13" y="159"/>
                  </a:cubicBezTo>
                  <a:lnTo>
                    <a:pt x="13" y="144"/>
                  </a:lnTo>
                  <a:close/>
                  <a:moveTo>
                    <a:pt x="13" y="174"/>
                  </a:moveTo>
                  <a:cubicBezTo>
                    <a:pt x="42" y="160"/>
                    <a:pt x="42" y="160"/>
                    <a:pt x="42" y="160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13" y="189"/>
                    <a:pt x="13" y="189"/>
                    <a:pt x="13" y="189"/>
                  </a:cubicBezTo>
                  <a:lnTo>
                    <a:pt x="13" y="174"/>
                  </a:lnTo>
                  <a:close/>
                  <a:moveTo>
                    <a:pt x="13" y="205"/>
                  </a:moveTo>
                  <a:cubicBezTo>
                    <a:pt x="42" y="193"/>
                    <a:pt x="42" y="193"/>
                    <a:pt x="42" y="193"/>
                  </a:cubicBezTo>
                  <a:cubicBezTo>
                    <a:pt x="42" y="210"/>
                    <a:pt x="42" y="210"/>
                    <a:pt x="42" y="210"/>
                  </a:cubicBezTo>
                  <a:cubicBezTo>
                    <a:pt x="13" y="220"/>
                    <a:pt x="13" y="220"/>
                    <a:pt x="13" y="220"/>
                  </a:cubicBezTo>
                  <a:lnTo>
                    <a:pt x="13" y="205"/>
                  </a:lnTo>
                  <a:close/>
                  <a:moveTo>
                    <a:pt x="13" y="235"/>
                  </a:moveTo>
                  <a:cubicBezTo>
                    <a:pt x="42" y="226"/>
                    <a:pt x="42" y="226"/>
                    <a:pt x="42" y="226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35"/>
                  </a:lnTo>
                  <a:close/>
                  <a:moveTo>
                    <a:pt x="13" y="265"/>
                  </a:moveTo>
                  <a:cubicBezTo>
                    <a:pt x="42" y="259"/>
                    <a:pt x="42" y="259"/>
                    <a:pt x="42" y="259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13" y="280"/>
                    <a:pt x="13" y="280"/>
                    <a:pt x="13" y="280"/>
                  </a:cubicBezTo>
                  <a:lnTo>
                    <a:pt x="13" y="265"/>
                  </a:lnTo>
                  <a:close/>
                  <a:moveTo>
                    <a:pt x="13" y="310"/>
                  </a:moveTo>
                  <a:cubicBezTo>
                    <a:pt x="13" y="295"/>
                    <a:pt x="13" y="295"/>
                    <a:pt x="13" y="295"/>
                  </a:cubicBezTo>
                  <a:cubicBezTo>
                    <a:pt x="42" y="291"/>
                    <a:pt x="42" y="291"/>
                    <a:pt x="42" y="291"/>
                  </a:cubicBezTo>
                  <a:cubicBezTo>
                    <a:pt x="42" y="308"/>
                    <a:pt x="42" y="308"/>
                    <a:pt x="42" y="308"/>
                  </a:cubicBezTo>
                  <a:lnTo>
                    <a:pt x="13" y="310"/>
                  </a:lnTo>
                  <a:close/>
                  <a:moveTo>
                    <a:pt x="56" y="327"/>
                  </a:moveTo>
                  <a:cubicBezTo>
                    <a:pt x="56" y="327"/>
                    <a:pt x="56" y="327"/>
                    <a:pt x="56" y="32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84" y="251"/>
                    <a:pt x="84" y="251"/>
                    <a:pt x="84" y="251"/>
                  </a:cubicBezTo>
                  <a:cubicBezTo>
                    <a:pt x="84" y="269"/>
                    <a:pt x="84" y="269"/>
                    <a:pt x="84" y="269"/>
                  </a:cubicBezTo>
                  <a:cubicBezTo>
                    <a:pt x="84" y="287"/>
                    <a:pt x="84" y="287"/>
                    <a:pt x="84" y="287"/>
                  </a:cubicBezTo>
                  <a:cubicBezTo>
                    <a:pt x="84" y="305"/>
                    <a:pt x="84" y="305"/>
                    <a:pt x="84" y="305"/>
                  </a:cubicBezTo>
                  <a:cubicBezTo>
                    <a:pt x="56" y="307"/>
                    <a:pt x="56" y="307"/>
                    <a:pt x="56" y="307"/>
                  </a:cubicBezTo>
                  <a:lnTo>
                    <a:pt x="56" y="327"/>
                  </a:lnTo>
                  <a:close/>
                  <a:moveTo>
                    <a:pt x="128" y="302"/>
                  </a:moveTo>
                  <a:cubicBezTo>
                    <a:pt x="97" y="304"/>
                    <a:pt x="97" y="304"/>
                    <a:pt x="97" y="304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128" y="281"/>
                    <a:pt x="128" y="281"/>
                    <a:pt x="128" y="281"/>
                  </a:cubicBezTo>
                  <a:lnTo>
                    <a:pt x="128" y="302"/>
                  </a:lnTo>
                  <a:close/>
                  <a:moveTo>
                    <a:pt x="128" y="262"/>
                  </a:moveTo>
                  <a:cubicBezTo>
                    <a:pt x="97" y="267"/>
                    <a:pt x="97" y="267"/>
                    <a:pt x="97" y="267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128" y="242"/>
                    <a:pt x="128" y="242"/>
                    <a:pt x="128" y="242"/>
                  </a:cubicBezTo>
                  <a:lnTo>
                    <a:pt x="128" y="262"/>
                  </a:lnTo>
                  <a:close/>
                  <a:moveTo>
                    <a:pt x="128" y="221"/>
                  </a:moveTo>
                  <a:cubicBezTo>
                    <a:pt x="97" y="229"/>
                    <a:pt x="97" y="229"/>
                    <a:pt x="97" y="229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28" y="201"/>
                    <a:pt x="128" y="201"/>
                    <a:pt x="128" y="201"/>
                  </a:cubicBezTo>
                  <a:lnTo>
                    <a:pt x="128" y="221"/>
                  </a:lnTo>
                  <a:close/>
                  <a:moveTo>
                    <a:pt x="128" y="181"/>
                  </a:moveTo>
                  <a:cubicBezTo>
                    <a:pt x="97" y="191"/>
                    <a:pt x="97" y="191"/>
                    <a:pt x="97" y="191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128" y="160"/>
                    <a:pt x="128" y="160"/>
                    <a:pt x="128" y="160"/>
                  </a:cubicBezTo>
                  <a:lnTo>
                    <a:pt x="128" y="181"/>
                  </a:lnTo>
                  <a:close/>
                  <a:moveTo>
                    <a:pt x="128" y="140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28" y="120"/>
                    <a:pt x="128" y="120"/>
                    <a:pt x="128" y="120"/>
                  </a:cubicBezTo>
                  <a:lnTo>
                    <a:pt x="128" y="140"/>
                  </a:lnTo>
                  <a:close/>
                  <a:moveTo>
                    <a:pt x="128" y="100"/>
                  </a:moveTo>
                  <a:cubicBezTo>
                    <a:pt x="97" y="115"/>
                    <a:pt x="97" y="115"/>
                    <a:pt x="97" y="115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128" y="79"/>
                    <a:pt x="128" y="79"/>
                    <a:pt x="128" y="79"/>
                  </a:cubicBezTo>
                  <a:lnTo>
                    <a:pt x="128" y="100"/>
                  </a:lnTo>
                  <a:close/>
                  <a:moveTo>
                    <a:pt x="128" y="59"/>
                  </a:moveTo>
                  <a:cubicBezTo>
                    <a:pt x="97" y="78"/>
                    <a:pt x="97" y="78"/>
                    <a:pt x="97" y="78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128" y="39"/>
                    <a:pt x="128" y="39"/>
                    <a:pt x="128" y="39"/>
                  </a:cubicBezTo>
                  <a:lnTo>
                    <a:pt x="128" y="59"/>
                  </a:lnTo>
                  <a:close/>
                </a:path>
              </a:pathLst>
            </a:custGeom>
            <a:solidFill>
              <a:srgbClr val="856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2885C9B-0B19-4ED8-81A2-79EEDFA28297}"/>
              </a:ext>
            </a:extLst>
          </p:cNvPr>
          <p:cNvGrpSpPr/>
          <p:nvPr/>
        </p:nvGrpSpPr>
        <p:grpSpPr>
          <a:xfrm>
            <a:off x="348988" y="1670377"/>
            <a:ext cx="801470" cy="565991"/>
            <a:chOff x="267090" y="2626929"/>
            <a:chExt cx="893761" cy="604934"/>
          </a:xfrm>
        </p:grpSpPr>
        <p:sp>
          <p:nvSpPr>
            <p:cNvPr id="115" name="Text Placeholder 17">
              <a:extLst>
                <a:ext uri="{FF2B5EF4-FFF2-40B4-BE49-F238E27FC236}">
                  <a16:creationId xmlns:a16="http://schemas.microsoft.com/office/drawing/2014/main" id="{61B54005-4C8B-4E54-8842-1DC92EF04313}"/>
                </a:ext>
              </a:extLst>
            </p:cNvPr>
            <p:cNvSpPr txBox="1">
              <a:spLocks/>
            </p:cNvSpPr>
            <p:nvPr/>
          </p:nvSpPr>
          <p:spPr>
            <a:xfrm>
              <a:off x="267090" y="2626929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1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ABEA779-ADAD-4B1F-B777-42460DEEBD29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117" name="Freeform 14813">
                <a:extLst>
                  <a:ext uri="{FF2B5EF4-FFF2-40B4-BE49-F238E27FC236}">
                    <a16:creationId xmlns:a16="http://schemas.microsoft.com/office/drawing/2014/main" id="{1D98147F-AC96-491A-9881-BE3075005A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18" name="Freeform 14814">
                <a:extLst>
                  <a:ext uri="{FF2B5EF4-FFF2-40B4-BE49-F238E27FC236}">
                    <a16:creationId xmlns:a16="http://schemas.microsoft.com/office/drawing/2014/main" id="{E12EAC1A-DBFF-46E3-9466-284F7E0508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19" name="Freeform 14815">
                <a:extLst>
                  <a:ext uri="{FF2B5EF4-FFF2-40B4-BE49-F238E27FC236}">
                    <a16:creationId xmlns:a16="http://schemas.microsoft.com/office/drawing/2014/main" id="{D1AFD029-1392-427E-8147-A0607D0ED5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0" name="Freeform 14816">
                <a:extLst>
                  <a:ext uri="{FF2B5EF4-FFF2-40B4-BE49-F238E27FC236}">
                    <a16:creationId xmlns:a16="http://schemas.microsoft.com/office/drawing/2014/main" id="{8E868108-B7FB-4C71-8DEC-B67425405E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1" name="Freeform 14817">
                <a:extLst>
                  <a:ext uri="{FF2B5EF4-FFF2-40B4-BE49-F238E27FC236}">
                    <a16:creationId xmlns:a16="http://schemas.microsoft.com/office/drawing/2014/main" id="{910E81AA-1E90-43FA-82A0-3DB2D4E41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2" name="Freeform 14818">
                <a:extLst>
                  <a:ext uri="{FF2B5EF4-FFF2-40B4-BE49-F238E27FC236}">
                    <a16:creationId xmlns:a16="http://schemas.microsoft.com/office/drawing/2014/main" id="{146FAA71-359B-4D73-BB89-60673786A2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3" name="Isosceles Triangle 7">
                <a:extLst>
                  <a:ext uri="{FF2B5EF4-FFF2-40B4-BE49-F238E27FC236}">
                    <a16:creationId xmlns:a16="http://schemas.microsoft.com/office/drawing/2014/main" id="{9860E7C4-E25E-43DA-B7BC-7974D162E625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24" name="Freeform 9257">
                <a:extLst>
                  <a:ext uri="{FF2B5EF4-FFF2-40B4-BE49-F238E27FC236}">
                    <a16:creationId xmlns:a16="http://schemas.microsoft.com/office/drawing/2014/main" id="{CFDC5320-B6F2-4E7B-8F4E-EC9E4F006BAB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DE2C9FEB-DCA7-4A44-8E1B-95A4507B2089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26" name="Freeform 9259">
                <a:extLst>
                  <a:ext uri="{FF2B5EF4-FFF2-40B4-BE49-F238E27FC236}">
                    <a16:creationId xmlns:a16="http://schemas.microsoft.com/office/drawing/2014/main" id="{97648913-8FC8-4251-8ACC-E477EAFC3F78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331B8B42-83E5-482E-B613-2570E6424706}"/>
              </a:ext>
            </a:extLst>
          </p:cNvPr>
          <p:cNvSpPr txBox="1"/>
          <p:nvPr/>
        </p:nvSpPr>
        <p:spPr>
          <a:xfrm>
            <a:off x="5309684" y="597301"/>
            <a:ext cx="3456806" cy="7585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may be an extreme scenario that is unlikely to happen.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 ceases operations (i.e. sudden exit) and support/intervention is required from local PA or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EE88494-0A41-430A-882A-6E8568A2C31E}"/>
              </a:ext>
            </a:extLst>
          </p:cNvPr>
          <p:cNvSpPr/>
          <p:nvPr/>
        </p:nvSpPr>
        <p:spPr>
          <a:xfrm>
            <a:off x="1434994" y="1613572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AP1 ceases  operations.  No options provided to end-users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413EF33-0E7C-48C8-94EC-52AB976A5826}"/>
              </a:ext>
            </a:extLst>
          </p:cNvPr>
          <p:cNvSpPr/>
          <p:nvPr/>
        </p:nvSpPr>
        <p:spPr>
          <a:xfrm>
            <a:off x="1434993" y="2576296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Issue raised to local PA, either by AP1 or end users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A5B1ABD-3E32-4563-A2E8-3643CBAE28CD}"/>
              </a:ext>
            </a:extLst>
          </p:cNvPr>
          <p:cNvSpPr/>
          <p:nvPr/>
        </p:nvSpPr>
        <p:spPr>
          <a:xfrm>
            <a:off x="3062650" y="2576296"/>
            <a:ext cx="1421859" cy="66029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</a:rPr>
              <a:t>Request AP1 to remove all registrations within ?? timeframe</a:t>
            </a:r>
          </a:p>
        </p:txBody>
      </p:sp>
      <p:sp>
        <p:nvSpPr>
          <p:cNvPr id="133" name="Diamond 132">
            <a:extLst>
              <a:ext uri="{FF2B5EF4-FFF2-40B4-BE49-F238E27FC236}">
                <a16:creationId xmlns:a16="http://schemas.microsoft.com/office/drawing/2014/main" id="{040B1D27-DD0A-4758-A201-96B091FE1658}"/>
              </a:ext>
            </a:extLst>
          </p:cNvPr>
          <p:cNvSpPr/>
          <p:nvPr/>
        </p:nvSpPr>
        <p:spPr>
          <a:xfrm>
            <a:off x="4754618" y="1652191"/>
            <a:ext cx="758976" cy="647645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endParaRPr lang="en-AU" sz="1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EFAB67F-3A53-403B-B9A5-1F6F8B825F63}"/>
              </a:ext>
            </a:extLst>
          </p:cNvPr>
          <p:cNvSpPr/>
          <p:nvPr/>
        </p:nvSpPr>
        <p:spPr>
          <a:xfrm>
            <a:off x="4677550" y="1762091"/>
            <a:ext cx="913111" cy="4193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Action?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5C9977E-7FB2-460D-B6E7-D199B647557D}"/>
              </a:ext>
            </a:extLst>
          </p:cNvPr>
          <p:cNvCxnSpPr>
            <a:cxnSpLocks/>
            <a:stCxn id="133" idx="3"/>
            <a:endCxn id="144" idx="1"/>
          </p:cNvCxnSpPr>
          <p:nvPr/>
        </p:nvCxnSpPr>
        <p:spPr>
          <a:xfrm>
            <a:off x="5513594" y="1976014"/>
            <a:ext cx="248724" cy="72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E055D33-2AB6-43E0-8C7F-690054F3DC32}"/>
              </a:ext>
            </a:extLst>
          </p:cNvPr>
          <p:cNvSpPr/>
          <p:nvPr/>
        </p:nvSpPr>
        <p:spPr>
          <a:xfrm>
            <a:off x="5762318" y="1646587"/>
            <a:ext cx="1421859" cy="66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Inform PA / end users when deregistration is complete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8C51CC4A-8C95-41D1-ADB4-F4986CB57E75}"/>
              </a:ext>
            </a:extLst>
          </p:cNvPr>
          <p:cNvCxnSpPr>
            <a:cxnSpLocks/>
            <a:stCxn id="133" idx="2"/>
            <a:endCxn id="146" idx="1"/>
          </p:cNvCxnSpPr>
          <p:nvPr/>
        </p:nvCxnSpPr>
        <p:spPr>
          <a:xfrm rot="16200000" flipH="1">
            <a:off x="5147181" y="2286761"/>
            <a:ext cx="602063" cy="62821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23B596F-4DBE-4484-9A95-64AFDD2C9F6F}"/>
              </a:ext>
            </a:extLst>
          </p:cNvPr>
          <p:cNvSpPr/>
          <p:nvPr/>
        </p:nvSpPr>
        <p:spPr>
          <a:xfrm>
            <a:off x="5762318" y="2571750"/>
            <a:ext cx="1421859" cy="66029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</a:rPr>
              <a:t>Liaise with </a:t>
            </a:r>
            <a:r>
              <a:rPr lang="en-AU" sz="900" dirty="0" err="1">
                <a:solidFill>
                  <a:schemeClr val="bg2"/>
                </a:solidFill>
                <a:latin typeface="Calibri" panose="020F0502020204030204" pitchFamily="34" charset="0"/>
              </a:rPr>
              <a:t>openPeppol</a:t>
            </a: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</a:rPr>
              <a:t> and request to remove all records from SML</a:t>
            </a:r>
          </a:p>
        </p:txBody>
      </p: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30F3C4B7-95E3-4E77-AA56-FAEA970E4074}"/>
              </a:ext>
            </a:extLst>
          </p:cNvPr>
          <p:cNvCxnSpPr>
            <a:cxnSpLocks/>
            <a:stCxn id="132" idx="3"/>
            <a:endCxn id="133" idx="1"/>
          </p:cNvCxnSpPr>
          <p:nvPr/>
        </p:nvCxnSpPr>
        <p:spPr>
          <a:xfrm flipV="1">
            <a:off x="4484509" y="1976014"/>
            <a:ext cx="270109" cy="9304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1A5147E-326F-4CF5-B448-7395766220A5}"/>
              </a:ext>
            </a:extLst>
          </p:cNvPr>
          <p:cNvCxnSpPr>
            <a:cxnSpLocks/>
            <a:stCxn id="131" idx="0"/>
            <a:endCxn id="130" idx="2"/>
          </p:cNvCxnSpPr>
          <p:nvPr/>
        </p:nvCxnSpPr>
        <p:spPr>
          <a:xfrm flipV="1">
            <a:off x="2145923" y="2273869"/>
            <a:ext cx="1" cy="3024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2186D7-3C8E-4A32-A766-D231A43F78FA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2856852" y="2906445"/>
            <a:ext cx="20579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7DD02E0F-65A9-486F-82D9-74DC002B5849}"/>
              </a:ext>
            </a:extLst>
          </p:cNvPr>
          <p:cNvSpPr txBox="1"/>
          <p:nvPr/>
        </p:nvSpPr>
        <p:spPr>
          <a:xfrm>
            <a:off x="1668817" y="4280586"/>
            <a:ext cx="420952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00" b="1" dirty="0"/>
              <a:t>Questions for discussion: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Local PA process for removing accreditation?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 err="1"/>
              <a:t>openPeppol</a:t>
            </a:r>
            <a:r>
              <a:rPr lang="en-AU" sz="1000" dirty="0"/>
              <a:t> process for de-registering an AP or SMP provider?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000" dirty="0"/>
              <a:t>SLA for deregistration, communication to and handover of clients?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754B552-F1D8-4FE9-A7EE-E0B73E21989F}"/>
              </a:ext>
            </a:extLst>
          </p:cNvPr>
          <p:cNvSpPr/>
          <p:nvPr/>
        </p:nvSpPr>
        <p:spPr>
          <a:xfrm>
            <a:off x="5456193" y="1768451"/>
            <a:ext cx="332194" cy="17841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endParaRPr lang="en-AU" sz="900" dirty="0">
              <a:latin typeface="Arial Narrow" panose="020B060602020203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2F293B-E48F-485A-B121-3F33D087E166}"/>
              </a:ext>
            </a:extLst>
          </p:cNvPr>
          <p:cNvSpPr/>
          <p:nvPr/>
        </p:nvSpPr>
        <p:spPr>
          <a:xfrm>
            <a:off x="5020500" y="2560404"/>
            <a:ext cx="332194" cy="17841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900" dirty="0">
                <a:solidFill>
                  <a:prstClr val="black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N</a:t>
            </a:r>
            <a:endParaRPr lang="en-AU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2159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sz="2020" dirty="0"/>
              <a:t>Focus Group </a:t>
            </a:r>
            <a:r>
              <a:rPr lang="en-AU" sz="2020" b="1" dirty="0"/>
              <a:t>Purpose &amp; Expected Outcomes</a:t>
            </a:r>
            <a:endParaRPr sz="2020" b="1" dirty="0">
              <a:solidFill>
                <a:srgbClr val="FF0000"/>
              </a:solidFill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group is primarily for advisory and consultation purposes to facilitate open discussion and collaboration with stakeholders across the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network, particularly end users and their providers, enabling them to: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Share experiences and challenges throughout a stakeholders’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journey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Explore complex business and technical issues and propose solutions/options to local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Authorities and/or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OpenPeppol</a:t>
            </a:r>
            <a:endParaRPr lang="en-A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Consider opportunities/proposal to enhance the benefit/value of the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framework to A-NZ end users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A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xpected Outcomes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discussions on specific issues will be addressed by focus groups, to enable in-depth understanding and cost-benefit analysis of various options. This may lead to: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Proposing a solution/change to the relevant group, including the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Authority and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change management, e.g. via an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request for change (RFC).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Forming a basis to develop guidance or best practice materials for the A-NZ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community.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Initiating discussion or escalating issues to </a:t>
            </a:r>
            <a:r>
              <a:rPr lang="en-AU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OpenPeppol</a:t>
            </a:r>
            <a:r>
              <a:rPr lang="en-A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required.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9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 dirty="0"/>
              <a:t>Today’s Agenda</a:t>
            </a:r>
            <a:endParaRPr sz="2020" b="1" dirty="0">
              <a:solidFill>
                <a:srgbClr val="FF0000"/>
              </a:solidFill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sz="1400" dirty="0">
                <a:solidFill>
                  <a:srgbClr val="151539"/>
                </a:solidFill>
              </a:rPr>
              <a:t>Acknowledgement of Country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dirty="0"/>
              <a:t>Action items (slide 4)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sz="1400" dirty="0">
                <a:solidFill>
                  <a:srgbClr val="151539"/>
                </a:solidFill>
              </a:rPr>
              <a:t>Go through agreed principles/practices (slides 5-6)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/>
              <a:t>Continue with scenario 3.2 – PA/</a:t>
            </a:r>
            <a:r>
              <a:rPr lang="en-AU" dirty="0" err="1"/>
              <a:t>openPeppol</a:t>
            </a:r>
            <a:r>
              <a:rPr lang="en-AU" dirty="0"/>
              <a:t> intervention when a </a:t>
            </a:r>
            <a:r>
              <a:rPr lang="en-AU" sz="1400" dirty="0">
                <a:latin typeface="+mn-lt"/>
              </a:rPr>
              <a:t>Peppol SP is hostile / non responsible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latin typeface="+mn-lt"/>
              </a:rPr>
              <a:t>What is the process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AU" dirty="0">
                <a:latin typeface="+mn-lt"/>
              </a:rPr>
              <a:t>Actions / next steps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" dirty="0"/>
              <a:t>Wrap up and Next steps(5 mins)</a:t>
            </a:r>
            <a:endParaRPr sz="1400" dirty="0">
              <a:solidFill>
                <a:srgbClr val="151539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0DAA-ED99-4CE4-9F75-5B130A1B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5" y="296671"/>
            <a:ext cx="8152885" cy="572700"/>
          </a:xfrm>
        </p:spPr>
        <p:txBody>
          <a:bodyPr/>
          <a:lstStyle/>
          <a:p>
            <a:r>
              <a:rPr lang="en-AU" dirty="0"/>
              <a:t>Actions (working notes)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02995-74C1-4AAA-8BA9-428305E86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AU" sz="1400" dirty="0">
                <a:latin typeface="Inter-Regular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4FC98-8342-433B-88F0-D7AE92D1D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6DED655-4B91-41B0-802E-E5B3B3817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65020"/>
              </p:ext>
            </p:extLst>
          </p:nvPr>
        </p:nvGraphicFramePr>
        <p:xfrm>
          <a:off x="495557" y="869371"/>
          <a:ext cx="8152886" cy="24682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0466">
                  <a:extLst>
                    <a:ext uri="{9D8B030D-6E8A-4147-A177-3AD203B41FA5}">
                      <a16:colId xmlns:a16="http://schemas.microsoft.com/office/drawing/2014/main" val="1757418669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548399792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3722194688"/>
                    </a:ext>
                  </a:extLst>
                </a:gridCol>
                <a:gridCol w="3175106">
                  <a:extLst>
                    <a:ext uri="{9D8B030D-6E8A-4147-A177-3AD203B41FA5}">
                      <a16:colId xmlns:a16="http://schemas.microsoft.com/office/drawing/2014/main" val="1237252875"/>
                    </a:ext>
                  </a:extLst>
                </a:gridCol>
              </a:tblGrid>
              <a:tr h="265042">
                <a:tc>
                  <a:txBody>
                    <a:bodyPr/>
                    <a:lstStyle/>
                    <a:p>
                      <a:r>
                        <a:rPr lang="en-AU" sz="1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027059"/>
                  </a:ext>
                </a:extLst>
              </a:tr>
              <a:tr h="543641">
                <a:tc>
                  <a:txBody>
                    <a:bodyPr/>
                    <a:lstStyle/>
                    <a:p>
                      <a:r>
                        <a:rPr lang="en-AU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AU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Does the new </a:t>
                      </a:r>
                      <a:r>
                        <a:rPr lang="en-AU" sz="1000" dirty="0" err="1"/>
                        <a:t>Peppol</a:t>
                      </a:r>
                      <a:r>
                        <a:rPr lang="en-AU" sz="1000" dirty="0"/>
                        <a:t> agreement specify SLAs/ timeframes (either binding or guidelines) for removing or deregistering clients from SML?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Closed. </a:t>
                      </a:r>
                    </a:p>
                    <a:p>
                      <a:r>
                        <a:rPr lang="en-AU" sz="1000" dirty="0"/>
                        <a:t>The Service Provider agreement does not contain specific timeframes on requirements.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67162"/>
                  </a:ext>
                </a:extLst>
              </a:tr>
              <a:tr h="801126">
                <a:tc>
                  <a:txBody>
                    <a:bodyPr/>
                    <a:lstStyle/>
                    <a:p>
                      <a:r>
                        <a:rPr lang="en-AU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>
                          <a:latin typeface="Inter-Regular"/>
                        </a:rPr>
                        <a:t>A-NZ PAs</a:t>
                      </a:r>
                      <a:endParaRPr lang="en-A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>
                          <a:latin typeface="+mn-lt"/>
                        </a:rPr>
                        <a:t>A-NZ PA to propose/ request </a:t>
                      </a:r>
                      <a:r>
                        <a:rPr lang="en-AU" sz="1000" dirty="0" err="1">
                          <a:latin typeface="+mn-lt"/>
                        </a:rPr>
                        <a:t>openPeppol</a:t>
                      </a:r>
                      <a:r>
                        <a:rPr lang="en-AU" sz="1000" dirty="0">
                          <a:latin typeface="+mn-lt"/>
                        </a:rPr>
                        <a:t> develop a process for escalation and action.  E.g. in the event of a Peppol AP exiting service and being uncooperative, the authority (local PA or </a:t>
                      </a:r>
                      <a:r>
                        <a:rPr lang="en-AU" sz="1000" dirty="0" err="1">
                          <a:latin typeface="+mn-lt"/>
                        </a:rPr>
                        <a:t>openPeppol</a:t>
                      </a:r>
                      <a:r>
                        <a:rPr lang="en-AU" sz="1000" dirty="0">
                          <a:latin typeface="+mn-lt"/>
                        </a:rPr>
                        <a:t>) should be able to intervene and remove SML records for affected users.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/>
                        <a:t>See </a:t>
                      </a:r>
                      <a:r>
                        <a:rPr lang="en-AU" sz="1000" b="0" dirty="0"/>
                        <a:t>Agenda #4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33709"/>
                  </a:ext>
                </a:extLst>
              </a:tr>
              <a:tr h="801126">
                <a:tc>
                  <a:txBody>
                    <a:bodyPr/>
                    <a:lstStyle/>
                    <a:p>
                      <a:r>
                        <a:rPr lang="en-AU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Simon Foster / </a:t>
                      </a:r>
                      <a:r>
                        <a:rPr lang="en-AU" sz="10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DSPANZ</a:t>
                      </a:r>
                      <a:endParaRPr lang="en-AU" sz="10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AU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Follow up with Peppol/POACC: if they have any practical experience for managing </a:t>
                      </a:r>
                      <a:r>
                        <a:rPr lang="en-AU" sz="10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deregistrations</a:t>
                      </a:r>
                      <a:r>
                        <a:rPr lang="en-AU" sz="1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and business implications.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0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3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77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24D4F-6E52-4D6F-8E1A-AC8B8044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3277"/>
            <a:ext cx="8520600" cy="393600"/>
          </a:xfrm>
        </p:spPr>
        <p:txBody>
          <a:bodyPr>
            <a:normAutofit fontScale="90000"/>
          </a:bodyPr>
          <a:lstStyle/>
          <a:p>
            <a:r>
              <a:rPr lang="en-AU" sz="1800" dirty="0"/>
              <a:t>Agreed principles / recommended practice (working notes)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03245-186F-4D6D-BF87-AC9DB4D24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84580"/>
            <a:ext cx="8236682" cy="3828697"/>
          </a:xfrm>
        </p:spPr>
        <p:txBody>
          <a:bodyPr>
            <a:normAutofit fontScale="25000" lnSpcReduction="20000"/>
          </a:bodyPr>
          <a:lstStyle/>
          <a:p>
            <a:pPr marL="482600" indent="-34290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4400" b="1" i="0" u="none" strike="noStrike" dirty="0">
                <a:latin typeface="Inter-Regular"/>
              </a:rPr>
              <a:t>All end users should have the ability to de-register</a:t>
            </a:r>
            <a:r>
              <a:rPr lang="en-AU" sz="4400" b="1" dirty="0">
                <a:latin typeface="Inter-Regular"/>
              </a:rPr>
              <a:t>. This </a:t>
            </a:r>
            <a:r>
              <a:rPr lang="en-AU" sz="4400" b="1" i="0" u="none" strike="noStrike" dirty="0">
                <a:latin typeface="Inter-Regular"/>
              </a:rPr>
              <a:t>should be </a:t>
            </a:r>
            <a:r>
              <a:rPr lang="en-AU" sz="4400" b="1" dirty="0">
                <a:latin typeface="Inter-Regular"/>
              </a:rPr>
              <a:t>enabled by the party whom the end user has a service contract with (e.g. BMS or Peppol SP).</a:t>
            </a:r>
            <a:r>
              <a:rPr lang="en-AU" sz="4400" b="1" i="0" u="none" strike="noStrike" dirty="0">
                <a:solidFill>
                  <a:srgbClr val="FF0000"/>
                </a:solidFill>
                <a:latin typeface="Inter-Regular"/>
              </a:rPr>
              <a:t>  </a:t>
            </a:r>
            <a:br>
              <a:rPr lang="en-AU" sz="4400" b="1" i="0" u="none" strike="noStrike" dirty="0">
                <a:solidFill>
                  <a:srgbClr val="FF0000"/>
                </a:solidFill>
                <a:latin typeface="Inter-Regular"/>
              </a:rPr>
            </a:br>
            <a:r>
              <a:rPr lang="en-AU" sz="4400" i="0" u="none" strike="noStrike" dirty="0">
                <a:solidFill>
                  <a:schemeClr val="bg2"/>
                </a:solidFill>
                <a:latin typeface="Inter-Regular"/>
              </a:rPr>
              <a:t>E.g. The deregistration process / information may be clearly stated in the contract or via product UI. </a:t>
            </a:r>
            <a:r>
              <a:rPr lang="en-AU" sz="4400" dirty="0">
                <a:solidFill>
                  <a:schemeClr val="bg2"/>
                </a:solidFill>
                <a:latin typeface="Inter-Regular"/>
              </a:rPr>
              <a:t>For example, a </a:t>
            </a:r>
            <a:r>
              <a:rPr lang="en-AU" sz="4400" i="0" u="none" strike="noStrike" dirty="0">
                <a:solidFill>
                  <a:schemeClr val="bg2"/>
                </a:solidFill>
                <a:latin typeface="Inter-Regular"/>
              </a:rPr>
              <a:t>button to request de-registration</a:t>
            </a:r>
            <a:r>
              <a:rPr lang="en-AU" sz="4400" dirty="0">
                <a:solidFill>
                  <a:schemeClr val="bg2"/>
                </a:solidFill>
                <a:latin typeface="Inter-Regular"/>
              </a:rPr>
              <a:t>. This acknowledges SME end-users are often unaware of their </a:t>
            </a:r>
            <a:r>
              <a:rPr lang="en-AU" sz="4400" dirty="0" err="1">
                <a:solidFill>
                  <a:schemeClr val="bg2"/>
                </a:solidFill>
                <a:latin typeface="Inter-Regular"/>
              </a:rPr>
              <a:t>Peppol</a:t>
            </a:r>
            <a:r>
              <a:rPr lang="en-AU" sz="4400" dirty="0">
                <a:solidFill>
                  <a:schemeClr val="bg2"/>
                </a:solidFill>
                <a:latin typeface="Inter-Regular"/>
              </a:rPr>
              <a:t> SP.</a:t>
            </a:r>
            <a:r>
              <a:rPr lang="en-AU" sz="4400" u="none" strike="noStrike" dirty="0">
                <a:solidFill>
                  <a:schemeClr val="bg2"/>
                </a:solidFill>
                <a:latin typeface="Inter-Regular"/>
              </a:rPr>
              <a:t> </a:t>
            </a:r>
          </a:p>
          <a:p>
            <a:pPr marL="482600" indent="-34290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4400" b="1" dirty="0">
                <a:latin typeface="Inter-Regular"/>
              </a:rPr>
              <a:t>Gaining SP (BMS or Peppol SP) cannot automatically ‘force’ the existing SP to release a Peppol ID. An end user can request deregistration:</a:t>
            </a:r>
          </a:p>
          <a:p>
            <a:pPr marL="939800" lvl="1" indent="-34290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4400" dirty="0">
                <a:latin typeface="Inter-Regular"/>
              </a:rPr>
              <a:t>With the BMS whom the end user has a contract/licence with</a:t>
            </a:r>
          </a:p>
          <a:p>
            <a:pPr marL="1397000" lvl="2" indent="-34290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4400" dirty="0">
                <a:solidFill>
                  <a:schemeClr val="bg2"/>
                </a:solidFill>
                <a:latin typeface="Inter-Regular"/>
              </a:rPr>
              <a:t>as directed by the BMS, </a:t>
            </a:r>
            <a:r>
              <a:rPr lang="en-AU" sz="4400" dirty="0">
                <a:latin typeface="Inter-Regular"/>
              </a:rPr>
              <a:t>with </a:t>
            </a:r>
            <a:r>
              <a:rPr lang="en-AU" sz="4400" dirty="0">
                <a:solidFill>
                  <a:schemeClr val="bg2"/>
                </a:solidFill>
                <a:latin typeface="Inter-Regular"/>
              </a:rPr>
              <a:t>the Peppol SP that integrates with the BMS</a:t>
            </a:r>
            <a:endParaRPr lang="en-AU" sz="4400" dirty="0">
              <a:latin typeface="Inter-Regular"/>
            </a:endParaRPr>
          </a:p>
          <a:p>
            <a:pPr marL="939800" lvl="1" indent="-34290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4400" dirty="0">
                <a:latin typeface="Inter-Regular"/>
              </a:rPr>
              <a:t>With the Peppol SP whom the end user has a contract with. </a:t>
            </a:r>
          </a:p>
          <a:p>
            <a:pPr marL="4826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AU" sz="4400" b="1" dirty="0">
                <a:latin typeface="Inter-Regular"/>
              </a:rPr>
              <a:t>The existing Service Provider (</a:t>
            </a:r>
            <a:r>
              <a:rPr lang="en-AU" sz="4400" b="1" dirty="0">
                <a:solidFill>
                  <a:schemeClr val="bg2"/>
                </a:solidFill>
                <a:latin typeface="Inter-Regular"/>
              </a:rPr>
              <a:t>BMS or Peppol SP, whom the end user has a contract with) must verify that a deregistration request is valid,</a:t>
            </a:r>
            <a:r>
              <a:rPr lang="en-AU" sz="4400" dirty="0">
                <a:solidFill>
                  <a:schemeClr val="bg2"/>
                </a:solidFill>
                <a:latin typeface="Inter-Regular"/>
              </a:rPr>
              <a:t> i.e. raised by an authenticated and authorised end user before completing deregistration. </a:t>
            </a:r>
            <a:r>
              <a:rPr lang="en-AU" sz="4400" dirty="0">
                <a:solidFill>
                  <a:srgbClr val="FF0000"/>
                </a:solidFill>
                <a:latin typeface="Inter-Regular"/>
              </a:rPr>
              <a:t> </a:t>
            </a:r>
          </a:p>
          <a:p>
            <a:pPr marL="4826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AU" sz="4400" b="1" dirty="0">
                <a:latin typeface="Inter-Regular"/>
              </a:rPr>
              <a:t>The existing SP (BMS or Peppol SP), should, in simple business terms, highlight the Peppol features/functions the end user will lose by switching. </a:t>
            </a:r>
            <a:r>
              <a:rPr lang="en-AU" sz="4400" dirty="0">
                <a:latin typeface="Inter-Regular"/>
              </a:rPr>
              <a:t>The existing provider should provide enough information to support the end user to make an informed decision, which could specify:</a:t>
            </a:r>
          </a:p>
          <a:p>
            <a:pPr marL="939800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AU" sz="4400" dirty="0">
                <a:latin typeface="Inter-Regular"/>
              </a:rPr>
              <a:t>Which document type(s) is no longer supported;</a:t>
            </a:r>
          </a:p>
          <a:p>
            <a:pPr marL="939800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AU" sz="4400" dirty="0">
                <a:latin typeface="Inter-Regular"/>
              </a:rPr>
              <a:t>Which capability will be lost for each document type: send, receive, or both;</a:t>
            </a:r>
          </a:p>
          <a:p>
            <a:pPr marL="939800" lvl="1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+mj-lt"/>
              <a:buAutoNum type="arabicPeriod"/>
            </a:pPr>
            <a:r>
              <a:rPr lang="en-AU" sz="4400" dirty="0">
                <a:latin typeface="Inter-Regular"/>
              </a:rPr>
              <a:t>A timeframe for the end user to consider and confirm whether they will would proceed with deregistration</a:t>
            </a:r>
          </a:p>
          <a:p>
            <a:pPr marL="939800" lvl="1" indent="-342900" defTabSz="449263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endParaRPr lang="en-AU" sz="44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932F4-5405-4E4C-B9C2-B079F7B57D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061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5A065-EF9F-4D01-831E-71F86207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6675"/>
            <a:ext cx="8520600" cy="572700"/>
          </a:xfrm>
        </p:spPr>
        <p:txBody>
          <a:bodyPr>
            <a:normAutofit/>
          </a:bodyPr>
          <a:lstStyle/>
          <a:p>
            <a:r>
              <a:rPr lang="en-AU" dirty="0"/>
              <a:t>Agreed principles / recommended practice (Cont.)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47CEA-CD00-4B55-A8DF-4A810C1FB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09375"/>
            <a:ext cx="8520600" cy="3416400"/>
          </a:xfrm>
        </p:spPr>
        <p:txBody>
          <a:bodyPr>
            <a:noAutofit/>
          </a:bodyPr>
          <a:lstStyle/>
          <a:p>
            <a:pPr marL="482600" indent="-342900">
              <a:buSzPct val="72000"/>
              <a:buFont typeface="+mj-lt"/>
              <a:buAutoNum type="arabicPeriod" startAt="5"/>
            </a:pPr>
            <a:r>
              <a:rPr lang="en-AU" sz="1100" b="1" dirty="0">
                <a:latin typeface="Inter-Regular"/>
              </a:rPr>
              <a:t>The existing Service Provider (BMS or Peppol SP) must immediately deregister an end user once the end user no longer has access to its service(s). </a:t>
            </a:r>
            <a:r>
              <a:rPr lang="en-AU" sz="1100" dirty="0">
                <a:latin typeface="Inter-Regular"/>
              </a:rPr>
              <a:t>E.g. decision to switch to another BMS;  termination or suspension of licence/contract or licence due to nil or late payments. </a:t>
            </a:r>
          </a:p>
          <a:p>
            <a:pPr marL="939800" lvl="1" indent="-342900">
              <a:buSzPct val="72000"/>
              <a:buFont typeface="+mj-lt"/>
              <a:buAutoNum type="arabicPeriod" startAt="5"/>
            </a:pPr>
            <a:r>
              <a:rPr lang="en-AU" sz="1100" dirty="0">
                <a:latin typeface="Inter-Regular"/>
              </a:rPr>
              <a:t>The Peppol SP is responsible for ensuring the partnering BMS provider gives timely advice when a client leaves or has access removed. </a:t>
            </a:r>
          </a:p>
          <a:p>
            <a:pPr marL="482600" indent="-342900">
              <a:buSzPct val="72000"/>
              <a:buFont typeface="+mj-lt"/>
              <a:buAutoNum type="arabicPeriod" startAt="5"/>
            </a:pPr>
            <a:r>
              <a:rPr lang="en-AU" sz="1100" b="1" dirty="0">
                <a:latin typeface="+mn-lt"/>
              </a:rPr>
              <a:t>‘SLA’ for single or small batch of deregistrations:</a:t>
            </a:r>
          </a:p>
          <a:p>
            <a:pPr marL="939800" lvl="1" indent="-342900">
              <a:buSzPct val="72000"/>
              <a:buFont typeface="+mj-lt"/>
              <a:buAutoNum type="arabicPeriod"/>
            </a:pPr>
            <a:r>
              <a:rPr lang="en-AU" sz="1100" dirty="0">
                <a:latin typeface="+mn-lt"/>
              </a:rPr>
              <a:t>The technical process should be completed close to real time after the end users confirms their requests</a:t>
            </a:r>
          </a:p>
          <a:p>
            <a:pPr marL="939800" lvl="1" indent="-342900">
              <a:buSzPct val="72000"/>
              <a:buFont typeface="+mj-lt"/>
              <a:buAutoNum type="arabicPeriod"/>
            </a:pPr>
            <a:r>
              <a:rPr lang="en-AU" sz="1100" dirty="0">
                <a:latin typeface="+mn-lt"/>
              </a:rPr>
              <a:t>Practical considerations include communications between different system components (e.g. BMS to Peppol SP), or systems may have built-in schedules, e.g. updating user status every 24 hours. </a:t>
            </a:r>
          </a:p>
          <a:p>
            <a:pPr marL="939800" lvl="1" indent="-342900">
              <a:buSzPct val="72000"/>
              <a:buFont typeface="+mj-lt"/>
              <a:buAutoNum type="arabicPeriod"/>
            </a:pPr>
            <a:r>
              <a:rPr lang="en-AU" sz="1100" dirty="0">
                <a:latin typeface="+mn-lt"/>
              </a:rPr>
              <a:t>The above should be clearly documented in the service contract with the end user. </a:t>
            </a:r>
          </a:p>
          <a:p>
            <a:pPr marL="482600" indent="-342900">
              <a:spcBef>
                <a:spcPts val="200"/>
              </a:spcBef>
              <a:spcAft>
                <a:spcPts val="200"/>
              </a:spcAft>
              <a:buSzPct val="77000"/>
              <a:buFont typeface="+mj-lt"/>
              <a:buAutoNum type="arabicPeriod" startAt="5"/>
            </a:pPr>
            <a:r>
              <a:rPr lang="en-AU" sz="1100" b="1" dirty="0">
                <a:latin typeface="+mn-lt"/>
              </a:rPr>
              <a:t>No ‘SLA’ for bulk deregistration is required</a:t>
            </a:r>
            <a:r>
              <a:rPr lang="en-AU" sz="1100" dirty="0">
                <a:latin typeface="+mn-lt"/>
              </a:rPr>
              <a:t>.  Bulk deregistration may be involved when a BMS changes partnering Peppol SP or a Peppol SP ceases operation. </a:t>
            </a:r>
            <a:r>
              <a:rPr lang="en-AU" sz="1100" b="1" dirty="0">
                <a:latin typeface="+mn-lt"/>
              </a:rPr>
              <a:t>This should be managed case by case </a:t>
            </a:r>
            <a:r>
              <a:rPr lang="en-AU" sz="1100" dirty="0">
                <a:latin typeface="+mn-lt"/>
              </a:rPr>
              <a:t>(e.g. as negotiated between the BMS and the Peppol SP) and users in most (all?) cases will be unaware of the change. </a:t>
            </a:r>
          </a:p>
          <a:p>
            <a:pPr marL="139700" indent="0">
              <a:buNone/>
            </a:pPr>
            <a:endParaRPr lang="en-AU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424D4-C1B8-4498-A6AC-21A9C69DF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340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416203" y="25272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AU" dirty="0"/>
              <a:t>Access Point/SMP Switch &amp; Exit scenarios</a:t>
            </a:r>
            <a:endParaRPr b="1" dirty="0"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311700" y="825423"/>
            <a:ext cx="8054078" cy="3637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139700" indent="0">
              <a:spcAft>
                <a:spcPts val="600"/>
              </a:spcAft>
              <a:buNone/>
            </a:pPr>
            <a:r>
              <a:rPr lang="en-AU" b="1" dirty="0">
                <a:solidFill>
                  <a:schemeClr val="tx1"/>
                </a:solidFill>
              </a:rPr>
              <a:t>Scenarios</a:t>
            </a:r>
          </a:p>
          <a:p>
            <a:pPr marL="4826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End-user initiated switch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LRG end-user switch Peppol provider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SME end-user switch BMS (with integrated Peppol service)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SME end-user uses an additional BMS (add-on), and moves Peppol service to new BMS. </a:t>
            </a:r>
          </a:p>
          <a:p>
            <a:pPr marL="4826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Scenario 2 – Business Management Software (BMS) initiated switch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BMS chooses to use a different AP (bulk transfer)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BMS is removing a user, e.g. due to late payment (single or bulk transfer).</a:t>
            </a:r>
          </a:p>
          <a:p>
            <a:pPr marL="482600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Scenario 3 – Access Point (AP) initiated switch (bulk transfer)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AP1 transfers all clients to AP2 (cooperative, supported transition)</a:t>
            </a:r>
          </a:p>
          <a:p>
            <a:pPr marL="9398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AP1 ceases operation (uncooperative and intervention required)</a:t>
            </a:r>
          </a:p>
          <a:p>
            <a:pPr marL="139700" indent="0">
              <a:spcAft>
                <a:spcPts val="600"/>
              </a:spcAft>
              <a:buNone/>
            </a:pPr>
            <a:r>
              <a:rPr lang="en-AU" b="1" dirty="0">
                <a:solidFill>
                  <a:schemeClr val="tx1"/>
                </a:solidFill>
              </a:rPr>
              <a:t>Terms used</a:t>
            </a:r>
          </a:p>
          <a:p>
            <a:pPr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Business Management Software (BMS) - C1 or C4’s accounting/FMIS/ERP</a:t>
            </a:r>
          </a:p>
          <a:p>
            <a:pPr>
              <a:spcAft>
                <a:spcPts val="600"/>
              </a:spcAft>
            </a:pPr>
            <a:r>
              <a:rPr lang="en-AU" dirty="0">
                <a:solidFill>
                  <a:schemeClr val="tx1"/>
                </a:solidFill>
              </a:rPr>
              <a:t>Service Provider (SP) – Peppol service providers, either an Access Point (AP) or a </a:t>
            </a:r>
            <a:r>
              <a:rPr lang="en-AU" dirty="0" err="1">
                <a:solidFill>
                  <a:schemeClr val="tx1"/>
                </a:solidFill>
              </a:rPr>
              <a:t>SMP</a:t>
            </a:r>
            <a:r>
              <a:rPr lang="en-AU" dirty="0">
                <a:solidFill>
                  <a:schemeClr val="tx1"/>
                </a:solidFill>
              </a:rPr>
              <a:t> provider</a:t>
            </a:r>
            <a:r>
              <a:rPr lang="en-AU" i="1" dirty="0">
                <a:solidFill>
                  <a:schemeClr val="tx1"/>
                </a:solidFill>
              </a:rPr>
              <a:t>  </a:t>
            </a:r>
          </a:p>
          <a:p>
            <a:pPr lvl="1">
              <a:spcAft>
                <a:spcPts val="600"/>
              </a:spcAft>
            </a:pPr>
            <a:endParaRPr lang="en-AU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endParaRPr lang="en-AU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33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00BD3F-876D-4246-9F69-CE158D0CD025}"/>
              </a:ext>
            </a:extLst>
          </p:cNvPr>
          <p:cNvSpPr/>
          <p:nvPr/>
        </p:nvSpPr>
        <p:spPr>
          <a:xfrm>
            <a:off x="0" y="2201360"/>
            <a:ext cx="9144000" cy="945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65949" y="141279"/>
            <a:ext cx="5509957" cy="415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ts val="990"/>
            </a:pPr>
            <a:r>
              <a:rPr lang="en-AU" dirty="0"/>
              <a:t>Scenario 1.1  – LRG </a:t>
            </a:r>
            <a:r>
              <a:rPr lang="en-AU" dirty="0">
                <a:solidFill>
                  <a:schemeClr val="tx1"/>
                </a:solidFill>
              </a:rPr>
              <a:t>user initiated switch</a:t>
            </a:r>
            <a:endParaRPr sz="1100" b="0" dirty="0"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0021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F660ED-5FCA-49AB-ABEF-E7E34A851B28}"/>
              </a:ext>
            </a:extLst>
          </p:cNvPr>
          <p:cNvSpPr txBox="1"/>
          <p:nvPr/>
        </p:nvSpPr>
        <p:spPr>
          <a:xfrm>
            <a:off x="5141655" y="575224"/>
            <a:ext cx="3687699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u="sng" dirty="0">
                <a:solidFill>
                  <a:schemeClr val="tx1"/>
                </a:solidFill>
              </a:rPr>
              <a:t>Direct contract between an entity and a Peppol provider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dirty="0">
                <a:solidFill>
                  <a:schemeClr val="tx1"/>
                </a:solidFill>
              </a:rPr>
              <a:t>A LRG business e</a:t>
            </a:r>
            <a:r>
              <a:rPr lang="en-AU" sz="1000" b="0" dirty="0">
                <a:solidFill>
                  <a:schemeClr val="tx1"/>
                </a:solidFill>
              </a:rPr>
              <a:t>nd-user decides to switch AP provider (AP1-AP2</a:t>
            </a:r>
            <a:r>
              <a:rPr lang="en-AU" sz="1000" dirty="0">
                <a:solidFill>
                  <a:schemeClr val="tx1"/>
                </a:solidFill>
              </a:rPr>
              <a:t>). This could be a single switch or switching multiple entities, e.g. shared service hub that have multiple consuming entities/agencies.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000" b="0" i="1" dirty="0">
                <a:solidFill>
                  <a:schemeClr val="tx1"/>
                </a:solidFill>
              </a:rPr>
              <a:t>Same scenario if LRG user switches both BMS and AP (will manage the switch as a project)</a:t>
            </a:r>
            <a:r>
              <a:rPr lang="en-AU" sz="1000" b="0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6430C7-BAFA-46E3-9BAA-20173345AD41}"/>
              </a:ext>
            </a:extLst>
          </p:cNvPr>
          <p:cNvGrpSpPr/>
          <p:nvPr/>
        </p:nvGrpSpPr>
        <p:grpSpPr>
          <a:xfrm>
            <a:off x="350677" y="1644724"/>
            <a:ext cx="673450" cy="399477"/>
            <a:chOff x="284082" y="1615972"/>
            <a:chExt cx="823149" cy="49844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7F90EC1-BDA9-4C1E-8152-7E80E04DFD79}"/>
                </a:ext>
              </a:extLst>
            </p:cNvPr>
            <p:cNvGrpSpPr/>
            <p:nvPr/>
          </p:nvGrpSpPr>
          <p:grpSpPr>
            <a:xfrm>
              <a:off x="563490" y="1714258"/>
              <a:ext cx="543741" cy="356540"/>
              <a:chOff x="21123049" y="15438532"/>
              <a:chExt cx="678614" cy="40010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EB5DFE7-68A0-4BC2-876B-8D0CCB960833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165" name="Freeform 8567">
                  <a:extLst>
                    <a:ext uri="{FF2B5EF4-FFF2-40B4-BE49-F238E27FC236}">
                      <a16:creationId xmlns:a16="http://schemas.microsoft.com/office/drawing/2014/main" id="{1CD74DF1-22E5-4294-BA51-F92B840ED8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8568">
                  <a:extLst>
                    <a:ext uri="{FF2B5EF4-FFF2-40B4-BE49-F238E27FC236}">
                      <a16:creationId xmlns:a16="http://schemas.microsoft.com/office/drawing/2014/main" id="{9C06EB4D-E961-41F4-9B2B-33895914F9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Rectangle 8569">
                  <a:extLst>
                    <a:ext uri="{FF2B5EF4-FFF2-40B4-BE49-F238E27FC236}">
                      <a16:creationId xmlns:a16="http://schemas.microsoft.com/office/drawing/2014/main" id="{1414214A-84EA-4FFB-B189-B47CA6C90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Oval 8570">
                  <a:extLst>
                    <a:ext uri="{FF2B5EF4-FFF2-40B4-BE49-F238E27FC236}">
                      <a16:creationId xmlns:a16="http://schemas.microsoft.com/office/drawing/2014/main" id="{8B4E17D8-A7D7-4CB8-B31C-3DA9878D4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8571">
                  <a:extLst>
                    <a:ext uri="{FF2B5EF4-FFF2-40B4-BE49-F238E27FC236}">
                      <a16:creationId xmlns:a16="http://schemas.microsoft.com/office/drawing/2014/main" id="{A521914D-D2A3-4873-A775-055D3DABAE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8572">
                  <a:extLst>
                    <a:ext uri="{FF2B5EF4-FFF2-40B4-BE49-F238E27FC236}">
                      <a16:creationId xmlns:a16="http://schemas.microsoft.com/office/drawing/2014/main" id="{30F80A48-407C-49F8-9735-B43267329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8CC1DB6D-8D73-4CFB-B15E-5FD6BAD27B07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149" name="Rounded Rectangle 11286">
                  <a:extLst>
                    <a:ext uri="{FF2B5EF4-FFF2-40B4-BE49-F238E27FC236}">
                      <a16:creationId xmlns:a16="http://schemas.microsoft.com/office/drawing/2014/main" id="{14E65CAC-D8F3-4061-BDC2-52F1E2BC7798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0D12CA6-80A0-46F7-BDE7-173F0892AE06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4A68E7FC-E400-4644-9656-C548AA9A3504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81703A90-B13E-4F36-B8F2-A7C56DA38FFA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3945452E-0E94-4062-B287-13A5BEE0FABC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C435F079-FBA1-4CFE-B195-4A0C5DCF1FC9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1AD0C4A4-AF49-461D-9E72-DBB1AF0DB459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E1AA00B-5576-4ED9-A6CB-1882B53337D3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12645">
                  <a:extLst>
                    <a:ext uri="{FF2B5EF4-FFF2-40B4-BE49-F238E27FC236}">
                      <a16:creationId xmlns:a16="http://schemas.microsoft.com/office/drawing/2014/main" id="{33267864-16D0-4673-8334-735627B8A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E58CC174-B62B-4664-8A56-3110F0145953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160" name="Freeform 35">
                    <a:extLst>
                      <a:ext uri="{FF2B5EF4-FFF2-40B4-BE49-F238E27FC236}">
                        <a16:creationId xmlns:a16="http://schemas.microsoft.com/office/drawing/2014/main" id="{553BF11B-8623-4D6E-A86B-AAC3CAF11B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Rectangle 101">
                    <a:extLst>
                      <a:ext uri="{FF2B5EF4-FFF2-40B4-BE49-F238E27FC236}">
                        <a16:creationId xmlns:a16="http://schemas.microsoft.com/office/drawing/2014/main" id="{91734DD8-0DFE-4A58-8326-51D01AE873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2" name="Freeform 39">
                    <a:extLst>
                      <a:ext uri="{FF2B5EF4-FFF2-40B4-BE49-F238E27FC236}">
                        <a16:creationId xmlns:a16="http://schemas.microsoft.com/office/drawing/2014/main" id="{91BF678F-3530-4396-BA0D-8625706C686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44">
                    <a:extLst>
                      <a:ext uri="{FF2B5EF4-FFF2-40B4-BE49-F238E27FC236}">
                        <a16:creationId xmlns:a16="http://schemas.microsoft.com/office/drawing/2014/main" id="{1B5D9FF2-5497-4656-9215-92635FF96B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52">
                    <a:extLst>
                      <a:ext uri="{FF2B5EF4-FFF2-40B4-BE49-F238E27FC236}">
                        <a16:creationId xmlns:a16="http://schemas.microsoft.com/office/drawing/2014/main" id="{DA6CBCEF-6C6B-4A7C-98B0-7A4F05ED3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71" name="Freeform 9003">
              <a:extLst>
                <a:ext uri="{FF2B5EF4-FFF2-40B4-BE49-F238E27FC236}">
                  <a16:creationId xmlns:a16="http://schemas.microsoft.com/office/drawing/2014/main" id="{5A67A2D6-276B-4D9C-8126-0B0E49AC2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2" y="1615972"/>
              <a:ext cx="463236" cy="498446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2" name="Text Placeholder 17">
            <a:extLst>
              <a:ext uri="{FF2B5EF4-FFF2-40B4-BE49-F238E27FC236}">
                <a16:creationId xmlns:a16="http://schemas.microsoft.com/office/drawing/2014/main" id="{1FDB871D-D1CD-47B5-AA3F-803AC3ABBBDA}"/>
              </a:ext>
            </a:extLst>
          </p:cNvPr>
          <p:cNvSpPr txBox="1">
            <a:spLocks/>
          </p:cNvSpPr>
          <p:nvPr/>
        </p:nvSpPr>
        <p:spPr>
          <a:xfrm>
            <a:off x="323025" y="1392060"/>
            <a:ext cx="870891" cy="193126"/>
          </a:xfrm>
          <a:prstGeom prst="rect">
            <a:avLst/>
          </a:prstGeom>
        </p:spPr>
        <p:txBody>
          <a:bodyPr/>
          <a:lstStyle>
            <a:lvl1pPr marL="0" indent="0" algn="l" defTabSz="536204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2563" indent="-18256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Segoe UI" panose="020B0502040204020203" pitchFamily="34" charset="0"/>
              <a:buChar char="&gt;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55600" indent="-177800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36575" indent="-179388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12788" indent="-17621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49123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5327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531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735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LRG Entity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FF8D41D-F8B4-4CB6-BD2A-5D6E15A9F5EA}"/>
              </a:ext>
            </a:extLst>
          </p:cNvPr>
          <p:cNvSpPr/>
          <p:nvPr/>
        </p:nvSpPr>
        <p:spPr>
          <a:xfrm>
            <a:off x="1260722" y="1425253"/>
            <a:ext cx="1119860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Commercial decision to move from </a:t>
            </a:r>
            <a:r>
              <a:rPr lang="en-AU" sz="1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AP1 to AP2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928C165-C2DE-4672-A3EA-E8F222AB5124}"/>
              </a:ext>
            </a:extLst>
          </p:cNvPr>
          <p:cNvSpPr txBox="1"/>
          <p:nvPr/>
        </p:nvSpPr>
        <p:spPr>
          <a:xfrm>
            <a:off x="1574512" y="4229505"/>
            <a:ext cx="36877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b="1" dirty="0"/>
              <a:t>Considerations: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dirty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AU" dirty="0"/>
              <a:t>SLA: timeframe for AP1 to remove records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AU" dirty="0"/>
              <a:t>SLA: timeframe for AP1 to inform end user or AP2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A5CC01-B911-484E-BEFA-F87C9197A2DF}"/>
              </a:ext>
            </a:extLst>
          </p:cNvPr>
          <p:cNvGrpSpPr/>
          <p:nvPr/>
        </p:nvGrpSpPr>
        <p:grpSpPr>
          <a:xfrm>
            <a:off x="273973" y="2384906"/>
            <a:ext cx="936797" cy="656357"/>
            <a:chOff x="229367" y="2575506"/>
            <a:chExt cx="936797" cy="656357"/>
          </a:xfrm>
        </p:grpSpPr>
        <p:sp>
          <p:nvSpPr>
            <p:cNvPr id="140" name="Text Placeholder 17">
              <a:extLst>
                <a:ext uri="{FF2B5EF4-FFF2-40B4-BE49-F238E27FC236}">
                  <a16:creationId xmlns:a16="http://schemas.microsoft.com/office/drawing/2014/main" id="{A0E651BC-5D54-4F6C-8006-84E56A87CA88}"/>
                </a:ext>
              </a:extLst>
            </p:cNvPr>
            <p:cNvSpPr txBox="1">
              <a:spLocks/>
            </p:cNvSpPr>
            <p:nvPr/>
          </p:nvSpPr>
          <p:spPr>
            <a:xfrm>
              <a:off x="229367" y="2575506"/>
              <a:ext cx="936797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2 (new)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E0D7D66-0EAB-4C44-BE2C-C7DC5F7600F6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142" name="Freeform 14813">
                <a:extLst>
                  <a:ext uri="{FF2B5EF4-FFF2-40B4-BE49-F238E27FC236}">
                    <a16:creationId xmlns:a16="http://schemas.microsoft.com/office/drawing/2014/main" id="{564DD009-4A2D-4A08-AC16-29C977C9D6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43" name="Freeform 14814">
                <a:extLst>
                  <a:ext uri="{FF2B5EF4-FFF2-40B4-BE49-F238E27FC236}">
                    <a16:creationId xmlns:a16="http://schemas.microsoft.com/office/drawing/2014/main" id="{3AC20E53-109B-43B1-AC0A-157BA99FD0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44" name="Freeform 14815">
                <a:extLst>
                  <a:ext uri="{FF2B5EF4-FFF2-40B4-BE49-F238E27FC236}">
                    <a16:creationId xmlns:a16="http://schemas.microsoft.com/office/drawing/2014/main" id="{D76349AE-66C0-47C6-998F-3F666C1DB7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45" name="Freeform 14816">
                <a:extLst>
                  <a:ext uri="{FF2B5EF4-FFF2-40B4-BE49-F238E27FC236}">
                    <a16:creationId xmlns:a16="http://schemas.microsoft.com/office/drawing/2014/main" id="{53D4CA2B-0223-4780-93FE-E6AE2DE95F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56" name="Freeform 14817">
                <a:extLst>
                  <a:ext uri="{FF2B5EF4-FFF2-40B4-BE49-F238E27FC236}">
                    <a16:creationId xmlns:a16="http://schemas.microsoft.com/office/drawing/2014/main" id="{BE46394B-4357-4EB5-BAFB-BBE22062B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73" name="Freeform 14818">
                <a:extLst>
                  <a:ext uri="{FF2B5EF4-FFF2-40B4-BE49-F238E27FC236}">
                    <a16:creationId xmlns:a16="http://schemas.microsoft.com/office/drawing/2014/main" id="{7F4102FA-FAFC-42A4-9D6A-8851EF23D5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74" name="Isosceles Triangle 7">
                <a:extLst>
                  <a:ext uri="{FF2B5EF4-FFF2-40B4-BE49-F238E27FC236}">
                    <a16:creationId xmlns:a16="http://schemas.microsoft.com/office/drawing/2014/main" id="{2167DFB3-1E02-4514-808A-0425A66AAF31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75" name="Freeform 9257">
                <a:extLst>
                  <a:ext uri="{FF2B5EF4-FFF2-40B4-BE49-F238E27FC236}">
                    <a16:creationId xmlns:a16="http://schemas.microsoft.com/office/drawing/2014/main" id="{4935D15C-52B1-42C4-8496-289A53ED0F3C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C140475-230F-4E6E-97D2-EAFCBABBA900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83" name="Freeform 9259">
                <a:extLst>
                  <a:ext uri="{FF2B5EF4-FFF2-40B4-BE49-F238E27FC236}">
                    <a16:creationId xmlns:a16="http://schemas.microsoft.com/office/drawing/2014/main" id="{16715F15-012B-46E1-9E38-C5A1B8FE2098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3A08997-8240-4DE3-8F63-4BC0E5B7A216}"/>
              </a:ext>
            </a:extLst>
          </p:cNvPr>
          <p:cNvGrpSpPr/>
          <p:nvPr/>
        </p:nvGrpSpPr>
        <p:grpSpPr>
          <a:xfrm>
            <a:off x="205602" y="3304224"/>
            <a:ext cx="893761" cy="596209"/>
            <a:chOff x="229106" y="2635654"/>
            <a:chExt cx="893761" cy="596209"/>
          </a:xfrm>
        </p:grpSpPr>
        <p:sp>
          <p:nvSpPr>
            <p:cNvPr id="185" name="Text Placeholder 17">
              <a:extLst>
                <a:ext uri="{FF2B5EF4-FFF2-40B4-BE49-F238E27FC236}">
                  <a16:creationId xmlns:a16="http://schemas.microsoft.com/office/drawing/2014/main" id="{35E8F885-94D3-4157-8851-42FF20E71156}"/>
                </a:ext>
              </a:extLst>
            </p:cNvPr>
            <p:cNvSpPr txBox="1">
              <a:spLocks/>
            </p:cNvSpPr>
            <p:nvPr/>
          </p:nvSpPr>
          <p:spPr>
            <a:xfrm>
              <a:off x="229106" y="2635654"/>
              <a:ext cx="893761" cy="248837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AU" sz="1000" dirty="0"/>
                <a:t>AP 1</a:t>
              </a: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4C83B4F4-A708-447E-BAC6-1B4275DFE3AF}"/>
                </a:ext>
              </a:extLst>
            </p:cNvPr>
            <p:cNvGrpSpPr/>
            <p:nvPr/>
          </p:nvGrpSpPr>
          <p:grpSpPr>
            <a:xfrm>
              <a:off x="460983" y="2868699"/>
              <a:ext cx="415329" cy="363164"/>
              <a:chOff x="16739250" y="12877060"/>
              <a:chExt cx="509377" cy="394440"/>
            </a:xfrm>
          </p:grpSpPr>
          <p:sp>
            <p:nvSpPr>
              <p:cNvPr id="187" name="Freeform 14813">
                <a:extLst>
                  <a:ext uri="{FF2B5EF4-FFF2-40B4-BE49-F238E27FC236}">
                    <a16:creationId xmlns:a16="http://schemas.microsoft.com/office/drawing/2014/main" id="{9727DC8F-CEE4-4692-BEB9-AC003B02BF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39812" y="12910183"/>
                <a:ext cx="48888" cy="170848"/>
              </a:xfrm>
              <a:custGeom>
                <a:avLst/>
                <a:gdLst>
                  <a:gd name="T0" fmla="*/ 12 w 68"/>
                  <a:gd name="T1" fmla="*/ 212 h 215"/>
                  <a:gd name="T2" fmla="*/ 22 w 68"/>
                  <a:gd name="T3" fmla="*/ 215 h 215"/>
                  <a:gd name="T4" fmla="*/ 38 w 68"/>
                  <a:gd name="T5" fmla="*/ 207 h 215"/>
                  <a:gd name="T6" fmla="*/ 68 w 68"/>
                  <a:gd name="T7" fmla="*/ 106 h 215"/>
                  <a:gd name="T8" fmla="*/ 37 w 68"/>
                  <a:gd name="T9" fmla="*/ 10 h 215"/>
                  <a:gd name="T10" fmla="*/ 11 w 68"/>
                  <a:gd name="T11" fmla="*/ 6 h 215"/>
                  <a:gd name="T12" fmla="*/ 7 w 68"/>
                  <a:gd name="T13" fmla="*/ 33 h 215"/>
                  <a:gd name="T14" fmla="*/ 30 w 68"/>
                  <a:gd name="T15" fmla="*/ 106 h 215"/>
                  <a:gd name="T16" fmla="*/ 6 w 68"/>
                  <a:gd name="T17" fmla="*/ 186 h 215"/>
                  <a:gd name="T18" fmla="*/ 12 w 68"/>
                  <a:gd name="T19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12" y="212"/>
                    </a:moveTo>
                    <a:cubicBezTo>
                      <a:pt x="15" y="214"/>
                      <a:pt x="18" y="215"/>
                      <a:pt x="22" y="215"/>
                    </a:cubicBezTo>
                    <a:cubicBezTo>
                      <a:pt x="28" y="215"/>
                      <a:pt x="34" y="212"/>
                      <a:pt x="38" y="207"/>
                    </a:cubicBezTo>
                    <a:cubicBezTo>
                      <a:pt x="39" y="205"/>
                      <a:pt x="68" y="160"/>
                      <a:pt x="68" y="106"/>
                    </a:cubicBezTo>
                    <a:cubicBezTo>
                      <a:pt x="68" y="52"/>
                      <a:pt x="38" y="12"/>
                      <a:pt x="37" y="10"/>
                    </a:cubicBezTo>
                    <a:cubicBezTo>
                      <a:pt x="31" y="2"/>
                      <a:pt x="19" y="0"/>
                      <a:pt x="11" y="6"/>
                    </a:cubicBezTo>
                    <a:cubicBezTo>
                      <a:pt x="2" y="13"/>
                      <a:pt x="0" y="25"/>
                      <a:pt x="7" y="33"/>
                    </a:cubicBezTo>
                    <a:cubicBezTo>
                      <a:pt x="7" y="33"/>
                      <a:pt x="30" y="65"/>
                      <a:pt x="30" y="106"/>
                    </a:cubicBezTo>
                    <a:cubicBezTo>
                      <a:pt x="30" y="148"/>
                      <a:pt x="6" y="186"/>
                      <a:pt x="6" y="186"/>
                    </a:cubicBezTo>
                    <a:cubicBezTo>
                      <a:pt x="0" y="195"/>
                      <a:pt x="3" y="207"/>
                      <a:pt x="12" y="212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88" name="Freeform 14814">
                <a:extLst>
                  <a:ext uri="{FF2B5EF4-FFF2-40B4-BE49-F238E27FC236}">
                    <a16:creationId xmlns:a16="http://schemas.microsoft.com/office/drawing/2014/main" id="{4939D91D-EF01-4F87-8F32-C3A659988F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084618" y="12936334"/>
                <a:ext cx="41003" cy="118547"/>
              </a:xfrm>
              <a:custGeom>
                <a:avLst/>
                <a:gdLst>
                  <a:gd name="T0" fmla="*/ 11 w 57"/>
                  <a:gd name="T1" fmla="*/ 146 h 150"/>
                  <a:gd name="T2" fmla="*/ 22 w 57"/>
                  <a:gd name="T3" fmla="*/ 150 h 150"/>
                  <a:gd name="T4" fmla="*/ 38 w 57"/>
                  <a:gd name="T5" fmla="*/ 141 h 150"/>
                  <a:gd name="T6" fmla="*/ 57 w 57"/>
                  <a:gd name="T7" fmla="*/ 74 h 150"/>
                  <a:gd name="T8" fmla="*/ 37 w 57"/>
                  <a:gd name="T9" fmla="*/ 10 h 150"/>
                  <a:gd name="T10" fmla="*/ 10 w 57"/>
                  <a:gd name="T11" fmla="*/ 6 h 150"/>
                  <a:gd name="T12" fmla="*/ 6 w 57"/>
                  <a:gd name="T13" fmla="*/ 33 h 150"/>
                  <a:gd name="T14" fmla="*/ 19 w 57"/>
                  <a:gd name="T15" fmla="*/ 74 h 150"/>
                  <a:gd name="T16" fmla="*/ 6 w 57"/>
                  <a:gd name="T17" fmla="*/ 120 h 150"/>
                  <a:gd name="T18" fmla="*/ 11 w 57"/>
                  <a:gd name="T19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11" y="146"/>
                    </a:moveTo>
                    <a:cubicBezTo>
                      <a:pt x="15" y="149"/>
                      <a:pt x="18" y="150"/>
                      <a:pt x="22" y="150"/>
                    </a:cubicBezTo>
                    <a:cubicBezTo>
                      <a:pt x="28" y="150"/>
                      <a:pt x="34" y="146"/>
                      <a:pt x="38" y="141"/>
                    </a:cubicBezTo>
                    <a:cubicBezTo>
                      <a:pt x="38" y="140"/>
                      <a:pt x="57" y="110"/>
                      <a:pt x="57" y="74"/>
                    </a:cubicBezTo>
                    <a:cubicBezTo>
                      <a:pt x="57" y="38"/>
                      <a:pt x="38" y="11"/>
                      <a:pt x="37" y="10"/>
                    </a:cubicBezTo>
                    <a:cubicBezTo>
                      <a:pt x="31" y="2"/>
                      <a:pt x="19" y="0"/>
                      <a:pt x="10" y="6"/>
                    </a:cubicBezTo>
                    <a:cubicBezTo>
                      <a:pt x="2" y="12"/>
                      <a:pt x="0" y="24"/>
                      <a:pt x="6" y="33"/>
                    </a:cubicBezTo>
                    <a:cubicBezTo>
                      <a:pt x="7" y="33"/>
                      <a:pt x="19" y="51"/>
                      <a:pt x="19" y="74"/>
                    </a:cubicBezTo>
                    <a:cubicBezTo>
                      <a:pt x="19" y="98"/>
                      <a:pt x="6" y="120"/>
                      <a:pt x="6" y="120"/>
                    </a:cubicBezTo>
                    <a:cubicBezTo>
                      <a:pt x="0" y="129"/>
                      <a:pt x="3" y="141"/>
                      <a:pt x="11" y="14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89" name="Freeform 14815">
                <a:extLst>
                  <a:ext uri="{FF2B5EF4-FFF2-40B4-BE49-F238E27FC236}">
                    <a16:creationId xmlns:a16="http://schemas.microsoft.com/office/drawing/2014/main" id="{448741A6-422F-4BAB-A853-C2790A9791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190277" y="12877060"/>
                <a:ext cx="58350" cy="238839"/>
              </a:xfrm>
              <a:custGeom>
                <a:avLst/>
                <a:gdLst>
                  <a:gd name="T0" fmla="*/ 11 w 81"/>
                  <a:gd name="T1" fmla="*/ 6 h 302"/>
                  <a:gd name="T2" fmla="*/ 7 w 81"/>
                  <a:gd name="T3" fmla="*/ 32 h 302"/>
                  <a:gd name="T4" fmla="*/ 43 w 81"/>
                  <a:gd name="T5" fmla="*/ 148 h 302"/>
                  <a:gd name="T6" fmla="*/ 6 w 81"/>
                  <a:gd name="T7" fmla="*/ 273 h 302"/>
                  <a:gd name="T8" fmla="*/ 11 w 81"/>
                  <a:gd name="T9" fmla="*/ 299 h 302"/>
                  <a:gd name="T10" fmla="*/ 22 w 81"/>
                  <a:gd name="T11" fmla="*/ 302 h 302"/>
                  <a:gd name="T12" fmla="*/ 38 w 81"/>
                  <a:gd name="T13" fmla="*/ 293 h 302"/>
                  <a:gd name="T14" fmla="*/ 81 w 81"/>
                  <a:gd name="T15" fmla="*/ 148 h 302"/>
                  <a:gd name="T16" fmla="*/ 37 w 81"/>
                  <a:gd name="T17" fmla="*/ 10 h 302"/>
                  <a:gd name="T18" fmla="*/ 11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11" y="6"/>
                    </a:moveTo>
                    <a:cubicBezTo>
                      <a:pt x="2" y="12"/>
                      <a:pt x="0" y="24"/>
                      <a:pt x="7" y="32"/>
                    </a:cubicBezTo>
                    <a:cubicBezTo>
                      <a:pt x="7" y="33"/>
                      <a:pt x="43" y="83"/>
                      <a:pt x="43" y="148"/>
                    </a:cubicBezTo>
                    <a:cubicBezTo>
                      <a:pt x="43" y="214"/>
                      <a:pt x="6" y="272"/>
                      <a:pt x="6" y="273"/>
                    </a:cubicBezTo>
                    <a:cubicBezTo>
                      <a:pt x="0" y="281"/>
                      <a:pt x="3" y="293"/>
                      <a:pt x="11" y="299"/>
                    </a:cubicBezTo>
                    <a:cubicBezTo>
                      <a:pt x="15" y="301"/>
                      <a:pt x="18" y="302"/>
                      <a:pt x="22" y="302"/>
                    </a:cubicBezTo>
                    <a:cubicBezTo>
                      <a:pt x="28" y="302"/>
                      <a:pt x="34" y="299"/>
                      <a:pt x="38" y="293"/>
                    </a:cubicBezTo>
                    <a:cubicBezTo>
                      <a:pt x="39" y="290"/>
                      <a:pt x="81" y="226"/>
                      <a:pt x="81" y="148"/>
                    </a:cubicBezTo>
                    <a:cubicBezTo>
                      <a:pt x="81" y="70"/>
                      <a:pt x="39" y="12"/>
                      <a:pt x="37" y="10"/>
                    </a:cubicBezTo>
                    <a:cubicBezTo>
                      <a:pt x="31" y="1"/>
                      <a:pt x="19" y="0"/>
                      <a:pt x="11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0" name="Freeform 14816">
                <a:extLst>
                  <a:ext uri="{FF2B5EF4-FFF2-40B4-BE49-F238E27FC236}">
                    <a16:creationId xmlns:a16="http://schemas.microsoft.com/office/drawing/2014/main" id="{5471CF56-C41D-4B42-9B90-1BCBD076C8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00754" y="12910183"/>
                <a:ext cx="48888" cy="170848"/>
              </a:xfrm>
              <a:custGeom>
                <a:avLst/>
                <a:gdLst>
                  <a:gd name="T0" fmla="*/ 57 w 68"/>
                  <a:gd name="T1" fmla="*/ 6 h 215"/>
                  <a:gd name="T2" fmla="*/ 31 w 68"/>
                  <a:gd name="T3" fmla="*/ 10 h 215"/>
                  <a:gd name="T4" fmla="*/ 0 w 68"/>
                  <a:gd name="T5" fmla="*/ 106 h 215"/>
                  <a:gd name="T6" fmla="*/ 30 w 68"/>
                  <a:gd name="T7" fmla="*/ 207 h 215"/>
                  <a:gd name="T8" fmla="*/ 46 w 68"/>
                  <a:gd name="T9" fmla="*/ 215 h 215"/>
                  <a:gd name="T10" fmla="*/ 56 w 68"/>
                  <a:gd name="T11" fmla="*/ 212 h 215"/>
                  <a:gd name="T12" fmla="*/ 62 w 68"/>
                  <a:gd name="T13" fmla="*/ 186 h 215"/>
                  <a:gd name="T14" fmla="*/ 38 w 68"/>
                  <a:gd name="T15" fmla="*/ 106 h 215"/>
                  <a:gd name="T16" fmla="*/ 61 w 68"/>
                  <a:gd name="T17" fmla="*/ 33 h 215"/>
                  <a:gd name="T18" fmla="*/ 57 w 68"/>
                  <a:gd name="T19" fmla="*/ 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215">
                    <a:moveTo>
                      <a:pt x="57" y="6"/>
                    </a:moveTo>
                    <a:cubicBezTo>
                      <a:pt x="49" y="0"/>
                      <a:pt x="37" y="2"/>
                      <a:pt x="31" y="10"/>
                    </a:cubicBezTo>
                    <a:cubicBezTo>
                      <a:pt x="29" y="12"/>
                      <a:pt x="0" y="52"/>
                      <a:pt x="0" y="106"/>
                    </a:cubicBezTo>
                    <a:cubicBezTo>
                      <a:pt x="0" y="160"/>
                      <a:pt x="29" y="205"/>
                      <a:pt x="30" y="207"/>
                    </a:cubicBezTo>
                    <a:cubicBezTo>
                      <a:pt x="34" y="212"/>
                      <a:pt x="40" y="215"/>
                      <a:pt x="46" y="215"/>
                    </a:cubicBezTo>
                    <a:cubicBezTo>
                      <a:pt x="49" y="215"/>
                      <a:pt x="53" y="214"/>
                      <a:pt x="56" y="212"/>
                    </a:cubicBezTo>
                    <a:cubicBezTo>
                      <a:pt x="65" y="207"/>
                      <a:pt x="68" y="195"/>
                      <a:pt x="62" y="186"/>
                    </a:cubicBezTo>
                    <a:cubicBezTo>
                      <a:pt x="62" y="186"/>
                      <a:pt x="38" y="149"/>
                      <a:pt x="38" y="106"/>
                    </a:cubicBezTo>
                    <a:cubicBezTo>
                      <a:pt x="38" y="65"/>
                      <a:pt x="61" y="33"/>
                      <a:pt x="61" y="33"/>
                    </a:cubicBezTo>
                    <a:cubicBezTo>
                      <a:pt x="67" y="24"/>
                      <a:pt x="66" y="13"/>
                      <a:pt x="5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1" name="Freeform 14817">
                <a:extLst>
                  <a:ext uri="{FF2B5EF4-FFF2-40B4-BE49-F238E27FC236}">
                    <a16:creationId xmlns:a16="http://schemas.microsoft.com/office/drawing/2014/main" id="{50E6CF5F-C94C-4893-86CA-555F57C613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863834" y="12936334"/>
                <a:ext cx="41003" cy="118547"/>
              </a:xfrm>
              <a:custGeom>
                <a:avLst/>
                <a:gdLst>
                  <a:gd name="T0" fmla="*/ 47 w 57"/>
                  <a:gd name="T1" fmla="*/ 6 h 150"/>
                  <a:gd name="T2" fmla="*/ 20 w 57"/>
                  <a:gd name="T3" fmla="*/ 10 h 150"/>
                  <a:gd name="T4" fmla="*/ 0 w 57"/>
                  <a:gd name="T5" fmla="*/ 74 h 150"/>
                  <a:gd name="T6" fmla="*/ 19 w 57"/>
                  <a:gd name="T7" fmla="*/ 141 h 150"/>
                  <a:gd name="T8" fmla="*/ 35 w 57"/>
                  <a:gd name="T9" fmla="*/ 150 h 150"/>
                  <a:gd name="T10" fmla="*/ 46 w 57"/>
                  <a:gd name="T11" fmla="*/ 146 h 150"/>
                  <a:gd name="T12" fmla="*/ 51 w 57"/>
                  <a:gd name="T13" fmla="*/ 120 h 150"/>
                  <a:gd name="T14" fmla="*/ 38 w 57"/>
                  <a:gd name="T15" fmla="*/ 74 h 150"/>
                  <a:gd name="T16" fmla="*/ 51 w 57"/>
                  <a:gd name="T17" fmla="*/ 33 h 150"/>
                  <a:gd name="T18" fmla="*/ 47 w 57"/>
                  <a:gd name="T19" fmla="*/ 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50">
                    <a:moveTo>
                      <a:pt x="47" y="6"/>
                    </a:moveTo>
                    <a:cubicBezTo>
                      <a:pt x="38" y="0"/>
                      <a:pt x="26" y="2"/>
                      <a:pt x="20" y="10"/>
                    </a:cubicBezTo>
                    <a:cubicBezTo>
                      <a:pt x="19" y="11"/>
                      <a:pt x="0" y="38"/>
                      <a:pt x="0" y="74"/>
                    </a:cubicBezTo>
                    <a:cubicBezTo>
                      <a:pt x="0" y="110"/>
                      <a:pt x="19" y="140"/>
                      <a:pt x="19" y="141"/>
                    </a:cubicBezTo>
                    <a:cubicBezTo>
                      <a:pt x="23" y="146"/>
                      <a:pt x="29" y="150"/>
                      <a:pt x="35" y="150"/>
                    </a:cubicBezTo>
                    <a:cubicBezTo>
                      <a:pt x="39" y="150"/>
                      <a:pt x="42" y="149"/>
                      <a:pt x="46" y="146"/>
                    </a:cubicBezTo>
                    <a:cubicBezTo>
                      <a:pt x="54" y="141"/>
                      <a:pt x="57" y="129"/>
                      <a:pt x="51" y="120"/>
                    </a:cubicBezTo>
                    <a:cubicBezTo>
                      <a:pt x="51" y="120"/>
                      <a:pt x="38" y="98"/>
                      <a:pt x="38" y="74"/>
                    </a:cubicBezTo>
                    <a:cubicBezTo>
                      <a:pt x="38" y="51"/>
                      <a:pt x="50" y="33"/>
                      <a:pt x="51" y="33"/>
                    </a:cubicBezTo>
                    <a:cubicBezTo>
                      <a:pt x="57" y="24"/>
                      <a:pt x="55" y="12"/>
                      <a:pt x="47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2" name="Freeform 14818">
                <a:extLst>
                  <a:ext uri="{FF2B5EF4-FFF2-40B4-BE49-F238E27FC236}">
                    <a16:creationId xmlns:a16="http://schemas.microsoft.com/office/drawing/2014/main" id="{C04821BD-CA9C-4A3C-873B-E83229F86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739250" y="12877060"/>
                <a:ext cx="58350" cy="238839"/>
              </a:xfrm>
              <a:custGeom>
                <a:avLst/>
                <a:gdLst>
                  <a:gd name="T0" fmla="*/ 70 w 81"/>
                  <a:gd name="T1" fmla="*/ 6 h 302"/>
                  <a:gd name="T2" fmla="*/ 44 w 81"/>
                  <a:gd name="T3" fmla="*/ 10 h 302"/>
                  <a:gd name="T4" fmla="*/ 0 w 81"/>
                  <a:gd name="T5" fmla="*/ 148 h 302"/>
                  <a:gd name="T6" fmla="*/ 43 w 81"/>
                  <a:gd name="T7" fmla="*/ 293 h 302"/>
                  <a:gd name="T8" fmla="*/ 59 w 81"/>
                  <a:gd name="T9" fmla="*/ 302 h 302"/>
                  <a:gd name="T10" fmla="*/ 69 w 81"/>
                  <a:gd name="T11" fmla="*/ 299 h 302"/>
                  <a:gd name="T12" fmla="*/ 75 w 81"/>
                  <a:gd name="T13" fmla="*/ 273 h 302"/>
                  <a:gd name="T14" fmla="*/ 38 w 81"/>
                  <a:gd name="T15" fmla="*/ 148 h 302"/>
                  <a:gd name="T16" fmla="*/ 74 w 81"/>
                  <a:gd name="T17" fmla="*/ 32 h 302"/>
                  <a:gd name="T18" fmla="*/ 70 w 81"/>
                  <a:gd name="T19" fmla="*/ 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302">
                    <a:moveTo>
                      <a:pt x="70" y="6"/>
                    </a:moveTo>
                    <a:cubicBezTo>
                      <a:pt x="62" y="0"/>
                      <a:pt x="50" y="1"/>
                      <a:pt x="44" y="10"/>
                    </a:cubicBezTo>
                    <a:cubicBezTo>
                      <a:pt x="42" y="12"/>
                      <a:pt x="0" y="70"/>
                      <a:pt x="0" y="148"/>
                    </a:cubicBezTo>
                    <a:cubicBezTo>
                      <a:pt x="0" y="226"/>
                      <a:pt x="41" y="290"/>
                      <a:pt x="43" y="293"/>
                    </a:cubicBezTo>
                    <a:cubicBezTo>
                      <a:pt x="47" y="299"/>
                      <a:pt x="53" y="302"/>
                      <a:pt x="59" y="302"/>
                    </a:cubicBezTo>
                    <a:cubicBezTo>
                      <a:pt x="63" y="302"/>
                      <a:pt x="66" y="301"/>
                      <a:pt x="69" y="299"/>
                    </a:cubicBezTo>
                    <a:cubicBezTo>
                      <a:pt x="78" y="293"/>
                      <a:pt x="81" y="281"/>
                      <a:pt x="75" y="273"/>
                    </a:cubicBezTo>
                    <a:cubicBezTo>
                      <a:pt x="75" y="272"/>
                      <a:pt x="38" y="214"/>
                      <a:pt x="38" y="148"/>
                    </a:cubicBezTo>
                    <a:cubicBezTo>
                      <a:pt x="38" y="83"/>
                      <a:pt x="74" y="33"/>
                      <a:pt x="74" y="32"/>
                    </a:cubicBezTo>
                    <a:cubicBezTo>
                      <a:pt x="81" y="24"/>
                      <a:pt x="79" y="12"/>
                      <a:pt x="70" y="6"/>
                    </a:cubicBezTo>
                    <a:close/>
                  </a:path>
                </a:pathLst>
              </a:custGeom>
              <a:solidFill>
                <a:srgbClr val="2DB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3" name="Isosceles Triangle 7">
                <a:extLst>
                  <a:ext uri="{FF2B5EF4-FFF2-40B4-BE49-F238E27FC236}">
                    <a16:creationId xmlns:a16="http://schemas.microsoft.com/office/drawing/2014/main" id="{BBB0F219-66E1-4836-8DFB-76A38B71419C}"/>
                  </a:ext>
                </a:extLst>
              </p:cNvPr>
              <p:cNvSpPr/>
              <p:nvPr userDrawn="1"/>
            </p:nvSpPr>
            <p:spPr>
              <a:xfrm>
                <a:off x="16919407" y="12988253"/>
                <a:ext cx="150659" cy="283247"/>
              </a:xfrm>
              <a:custGeom>
                <a:avLst/>
                <a:gdLst>
                  <a:gd name="connsiteX0" fmla="*/ 0 w 748758"/>
                  <a:gd name="connsiteY0" fmla="*/ 645481 h 645481"/>
                  <a:gd name="connsiteX1" fmla="*/ 374379 w 748758"/>
                  <a:gd name="connsiteY1" fmla="*/ 0 h 645481"/>
                  <a:gd name="connsiteX2" fmla="*/ 748758 w 748758"/>
                  <a:gd name="connsiteY2" fmla="*/ 645481 h 645481"/>
                  <a:gd name="connsiteX3" fmla="*/ 0 w 748758"/>
                  <a:gd name="connsiteY3" fmla="*/ 645481 h 645481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86"/>
                  <a:gd name="connsiteX1" fmla="*/ 374379 w 748758"/>
                  <a:gd name="connsiteY1" fmla="*/ 0 h 778686"/>
                  <a:gd name="connsiteX2" fmla="*/ 748758 w 748758"/>
                  <a:gd name="connsiteY2" fmla="*/ 645481 h 778686"/>
                  <a:gd name="connsiteX3" fmla="*/ 363183 w 748758"/>
                  <a:gd name="connsiteY3" fmla="*/ 778686 h 778686"/>
                  <a:gd name="connsiteX4" fmla="*/ 0 w 748758"/>
                  <a:gd name="connsiteY4" fmla="*/ 645481 h 778686"/>
                  <a:gd name="connsiteX0" fmla="*/ 0 w 748758"/>
                  <a:gd name="connsiteY0" fmla="*/ 645481 h 778691"/>
                  <a:gd name="connsiteX1" fmla="*/ 374379 w 748758"/>
                  <a:gd name="connsiteY1" fmla="*/ 0 h 778691"/>
                  <a:gd name="connsiteX2" fmla="*/ 748758 w 748758"/>
                  <a:gd name="connsiteY2" fmla="*/ 645481 h 778691"/>
                  <a:gd name="connsiteX3" fmla="*/ 363183 w 748758"/>
                  <a:gd name="connsiteY3" fmla="*/ 778686 h 778691"/>
                  <a:gd name="connsiteX4" fmla="*/ 0 w 748758"/>
                  <a:gd name="connsiteY4" fmla="*/ 645481 h 778691"/>
                  <a:gd name="connsiteX0" fmla="*/ 0 w 748758"/>
                  <a:gd name="connsiteY0" fmla="*/ 645481 h 778738"/>
                  <a:gd name="connsiteX1" fmla="*/ 374379 w 748758"/>
                  <a:gd name="connsiteY1" fmla="*/ 0 h 778738"/>
                  <a:gd name="connsiteX2" fmla="*/ 748758 w 748758"/>
                  <a:gd name="connsiteY2" fmla="*/ 645481 h 778738"/>
                  <a:gd name="connsiteX3" fmla="*/ 363183 w 748758"/>
                  <a:gd name="connsiteY3" fmla="*/ 778686 h 778738"/>
                  <a:gd name="connsiteX4" fmla="*/ 0 w 748758"/>
                  <a:gd name="connsiteY4" fmla="*/ 645481 h 778738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78835"/>
                  <a:gd name="connsiteX1" fmla="*/ 374379 w 748758"/>
                  <a:gd name="connsiteY1" fmla="*/ 0 h 778835"/>
                  <a:gd name="connsiteX2" fmla="*/ 748758 w 748758"/>
                  <a:gd name="connsiteY2" fmla="*/ 645481 h 778835"/>
                  <a:gd name="connsiteX3" fmla="*/ 363183 w 748758"/>
                  <a:gd name="connsiteY3" fmla="*/ 778686 h 778835"/>
                  <a:gd name="connsiteX4" fmla="*/ 0 w 748758"/>
                  <a:gd name="connsiteY4" fmla="*/ 645481 h 778835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748758"/>
                  <a:gd name="connsiteY0" fmla="*/ 645481 h 792709"/>
                  <a:gd name="connsiteX1" fmla="*/ 374379 w 748758"/>
                  <a:gd name="connsiteY1" fmla="*/ 0 h 792709"/>
                  <a:gd name="connsiteX2" fmla="*/ 748758 w 748758"/>
                  <a:gd name="connsiteY2" fmla="*/ 645481 h 792709"/>
                  <a:gd name="connsiteX3" fmla="*/ 363183 w 748758"/>
                  <a:gd name="connsiteY3" fmla="*/ 792593 h 792709"/>
                  <a:gd name="connsiteX4" fmla="*/ 0 w 748758"/>
                  <a:gd name="connsiteY4" fmla="*/ 645481 h 792709"/>
                  <a:gd name="connsiteX0" fmla="*/ 0 w 689516"/>
                  <a:gd name="connsiteY0" fmla="*/ 641994 h 792709"/>
                  <a:gd name="connsiteX1" fmla="*/ 315137 w 689516"/>
                  <a:gd name="connsiteY1" fmla="*/ 0 h 792709"/>
                  <a:gd name="connsiteX2" fmla="*/ 689516 w 689516"/>
                  <a:gd name="connsiteY2" fmla="*/ 645481 h 792709"/>
                  <a:gd name="connsiteX3" fmla="*/ 303941 w 689516"/>
                  <a:gd name="connsiteY3" fmla="*/ 792593 h 792709"/>
                  <a:gd name="connsiteX4" fmla="*/ 0 w 689516"/>
                  <a:gd name="connsiteY4" fmla="*/ 641994 h 792709"/>
                  <a:gd name="connsiteX0" fmla="*/ 0 w 638736"/>
                  <a:gd name="connsiteY0" fmla="*/ 641994 h 792709"/>
                  <a:gd name="connsiteX1" fmla="*/ 315137 w 638736"/>
                  <a:gd name="connsiteY1" fmla="*/ 0 h 792709"/>
                  <a:gd name="connsiteX2" fmla="*/ 638736 w 638736"/>
                  <a:gd name="connsiteY2" fmla="*/ 645481 h 792709"/>
                  <a:gd name="connsiteX3" fmla="*/ 303941 w 638736"/>
                  <a:gd name="connsiteY3" fmla="*/ 792593 h 792709"/>
                  <a:gd name="connsiteX4" fmla="*/ 0 w 638736"/>
                  <a:gd name="connsiteY4" fmla="*/ 641994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609116"/>
                  <a:gd name="connsiteY0" fmla="*/ 638507 h 792709"/>
                  <a:gd name="connsiteX1" fmla="*/ 285517 w 609116"/>
                  <a:gd name="connsiteY1" fmla="*/ 0 h 792709"/>
                  <a:gd name="connsiteX2" fmla="*/ 609116 w 609116"/>
                  <a:gd name="connsiteY2" fmla="*/ 645481 h 792709"/>
                  <a:gd name="connsiteX3" fmla="*/ 274321 w 609116"/>
                  <a:gd name="connsiteY3" fmla="*/ 792593 h 792709"/>
                  <a:gd name="connsiteX4" fmla="*/ 0 w 609116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74321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92709"/>
                  <a:gd name="connsiteX1" fmla="*/ 285517 w 575263"/>
                  <a:gd name="connsiteY1" fmla="*/ 0 h 792709"/>
                  <a:gd name="connsiteX2" fmla="*/ 575263 w 575263"/>
                  <a:gd name="connsiteY2" fmla="*/ 645481 h 792709"/>
                  <a:gd name="connsiteX3" fmla="*/ 287015 w 575263"/>
                  <a:gd name="connsiteY3" fmla="*/ 792593 h 792709"/>
                  <a:gd name="connsiteX4" fmla="*/ 0 w 575263"/>
                  <a:gd name="connsiteY4" fmla="*/ 638507 h 792709"/>
                  <a:gd name="connsiteX0" fmla="*/ 0 w 575263"/>
                  <a:gd name="connsiteY0" fmla="*/ 638507 h 778794"/>
                  <a:gd name="connsiteX1" fmla="*/ 285517 w 575263"/>
                  <a:gd name="connsiteY1" fmla="*/ 0 h 778794"/>
                  <a:gd name="connsiteX2" fmla="*/ 575263 w 575263"/>
                  <a:gd name="connsiteY2" fmla="*/ 645481 h 778794"/>
                  <a:gd name="connsiteX3" fmla="*/ 287015 w 575263"/>
                  <a:gd name="connsiteY3" fmla="*/ 778645 h 778794"/>
                  <a:gd name="connsiteX4" fmla="*/ 0 w 575263"/>
                  <a:gd name="connsiteY4" fmla="*/ 638507 h 778794"/>
                  <a:gd name="connsiteX0" fmla="*/ 0 w 575263"/>
                  <a:gd name="connsiteY0" fmla="*/ 638507 h 754522"/>
                  <a:gd name="connsiteX1" fmla="*/ 285517 w 575263"/>
                  <a:gd name="connsiteY1" fmla="*/ 0 h 754522"/>
                  <a:gd name="connsiteX2" fmla="*/ 575263 w 575263"/>
                  <a:gd name="connsiteY2" fmla="*/ 645481 h 754522"/>
                  <a:gd name="connsiteX3" fmla="*/ 299710 w 575263"/>
                  <a:gd name="connsiteY3" fmla="*/ 754234 h 754522"/>
                  <a:gd name="connsiteX4" fmla="*/ 0 w 575263"/>
                  <a:gd name="connsiteY4" fmla="*/ 638507 h 754522"/>
                  <a:gd name="connsiteX0" fmla="*/ 0 w 575263"/>
                  <a:gd name="connsiteY0" fmla="*/ 638507 h 755494"/>
                  <a:gd name="connsiteX1" fmla="*/ 285517 w 575263"/>
                  <a:gd name="connsiteY1" fmla="*/ 0 h 755494"/>
                  <a:gd name="connsiteX2" fmla="*/ 575263 w 575263"/>
                  <a:gd name="connsiteY2" fmla="*/ 645481 h 755494"/>
                  <a:gd name="connsiteX3" fmla="*/ 299710 w 575263"/>
                  <a:gd name="connsiteY3" fmla="*/ 754234 h 755494"/>
                  <a:gd name="connsiteX4" fmla="*/ 0 w 575263"/>
                  <a:gd name="connsiteY4" fmla="*/ 638507 h 755494"/>
                  <a:gd name="connsiteX0" fmla="*/ 0 w 575263"/>
                  <a:gd name="connsiteY0" fmla="*/ 638507 h 755495"/>
                  <a:gd name="connsiteX1" fmla="*/ 285517 w 575263"/>
                  <a:gd name="connsiteY1" fmla="*/ 0 h 755495"/>
                  <a:gd name="connsiteX2" fmla="*/ 575263 w 575263"/>
                  <a:gd name="connsiteY2" fmla="*/ 645481 h 755495"/>
                  <a:gd name="connsiteX3" fmla="*/ 299710 w 575263"/>
                  <a:gd name="connsiteY3" fmla="*/ 754234 h 755495"/>
                  <a:gd name="connsiteX4" fmla="*/ 0 w 575263"/>
                  <a:gd name="connsiteY4" fmla="*/ 638507 h 755495"/>
                  <a:gd name="connsiteX0" fmla="*/ 0 w 558336"/>
                  <a:gd name="connsiteY0" fmla="*/ 638507 h 755495"/>
                  <a:gd name="connsiteX1" fmla="*/ 285517 w 558336"/>
                  <a:gd name="connsiteY1" fmla="*/ 0 h 755495"/>
                  <a:gd name="connsiteX2" fmla="*/ 558336 w 558336"/>
                  <a:gd name="connsiteY2" fmla="*/ 635021 h 755495"/>
                  <a:gd name="connsiteX3" fmla="*/ 299710 w 558336"/>
                  <a:gd name="connsiteY3" fmla="*/ 754234 h 755495"/>
                  <a:gd name="connsiteX4" fmla="*/ 0 w 558336"/>
                  <a:gd name="connsiteY4" fmla="*/ 638507 h 755495"/>
                  <a:gd name="connsiteX0" fmla="*/ 0 w 545642"/>
                  <a:gd name="connsiteY0" fmla="*/ 638508 h 755495"/>
                  <a:gd name="connsiteX1" fmla="*/ 272823 w 545642"/>
                  <a:gd name="connsiteY1" fmla="*/ 0 h 755495"/>
                  <a:gd name="connsiteX2" fmla="*/ 545642 w 545642"/>
                  <a:gd name="connsiteY2" fmla="*/ 635021 h 755495"/>
                  <a:gd name="connsiteX3" fmla="*/ 287016 w 545642"/>
                  <a:gd name="connsiteY3" fmla="*/ 754234 h 755495"/>
                  <a:gd name="connsiteX4" fmla="*/ 0 w 545642"/>
                  <a:gd name="connsiteY4" fmla="*/ 638508 h 755495"/>
                  <a:gd name="connsiteX0" fmla="*/ 0 w 545642"/>
                  <a:gd name="connsiteY0" fmla="*/ 638508 h 755310"/>
                  <a:gd name="connsiteX1" fmla="*/ 272823 w 545642"/>
                  <a:gd name="connsiteY1" fmla="*/ 0 h 755310"/>
                  <a:gd name="connsiteX2" fmla="*/ 545642 w 545642"/>
                  <a:gd name="connsiteY2" fmla="*/ 635021 h 755310"/>
                  <a:gd name="connsiteX3" fmla="*/ 287016 w 545642"/>
                  <a:gd name="connsiteY3" fmla="*/ 754234 h 755310"/>
                  <a:gd name="connsiteX4" fmla="*/ 0 w 545642"/>
                  <a:gd name="connsiteY4" fmla="*/ 638508 h 755310"/>
                  <a:gd name="connsiteX0" fmla="*/ 0 w 545642"/>
                  <a:gd name="connsiteY0" fmla="*/ 638508 h 754251"/>
                  <a:gd name="connsiteX1" fmla="*/ 272823 w 545642"/>
                  <a:gd name="connsiteY1" fmla="*/ 0 h 754251"/>
                  <a:gd name="connsiteX2" fmla="*/ 545642 w 545642"/>
                  <a:gd name="connsiteY2" fmla="*/ 635021 h 754251"/>
                  <a:gd name="connsiteX3" fmla="*/ 287016 w 545642"/>
                  <a:gd name="connsiteY3" fmla="*/ 754234 h 754251"/>
                  <a:gd name="connsiteX4" fmla="*/ 0 w 545642"/>
                  <a:gd name="connsiteY4" fmla="*/ 638508 h 754251"/>
                  <a:gd name="connsiteX0" fmla="*/ 0 w 545642"/>
                  <a:gd name="connsiteY0" fmla="*/ 638508 h 764707"/>
                  <a:gd name="connsiteX1" fmla="*/ 272823 w 545642"/>
                  <a:gd name="connsiteY1" fmla="*/ 0 h 764707"/>
                  <a:gd name="connsiteX2" fmla="*/ 545642 w 545642"/>
                  <a:gd name="connsiteY2" fmla="*/ 635021 h 764707"/>
                  <a:gd name="connsiteX3" fmla="*/ 287016 w 545642"/>
                  <a:gd name="connsiteY3" fmla="*/ 764695 h 764707"/>
                  <a:gd name="connsiteX4" fmla="*/ 0 w 545642"/>
                  <a:gd name="connsiteY4" fmla="*/ 638508 h 764707"/>
                  <a:gd name="connsiteX0" fmla="*/ 0 w 545642"/>
                  <a:gd name="connsiteY0" fmla="*/ 638508 h 764703"/>
                  <a:gd name="connsiteX1" fmla="*/ 272823 w 545642"/>
                  <a:gd name="connsiteY1" fmla="*/ 0 h 764703"/>
                  <a:gd name="connsiteX2" fmla="*/ 545642 w 545642"/>
                  <a:gd name="connsiteY2" fmla="*/ 635021 h 764703"/>
                  <a:gd name="connsiteX3" fmla="*/ 287016 w 545642"/>
                  <a:gd name="connsiteY3" fmla="*/ 764695 h 764703"/>
                  <a:gd name="connsiteX4" fmla="*/ 0 w 545642"/>
                  <a:gd name="connsiteY4" fmla="*/ 638508 h 76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642" h="764703">
                    <a:moveTo>
                      <a:pt x="0" y="638508"/>
                    </a:moveTo>
                    <a:lnTo>
                      <a:pt x="272823" y="0"/>
                    </a:lnTo>
                    <a:lnTo>
                      <a:pt x="545642" y="635021"/>
                    </a:lnTo>
                    <a:cubicBezTo>
                      <a:pt x="482612" y="725780"/>
                      <a:pt x="405837" y="764322"/>
                      <a:pt x="287016" y="764695"/>
                    </a:cubicBezTo>
                    <a:cubicBezTo>
                      <a:pt x="155363" y="765493"/>
                      <a:pt x="72843" y="710715"/>
                      <a:pt x="0" y="638508"/>
                    </a:cubicBezTo>
                    <a:close/>
                  </a:path>
                </a:pathLst>
              </a:cu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94" name="Freeform 9257">
                <a:extLst>
                  <a:ext uri="{FF2B5EF4-FFF2-40B4-BE49-F238E27FC236}">
                    <a16:creationId xmlns:a16="http://schemas.microsoft.com/office/drawing/2014/main" id="{A543A450-8D71-4F57-9884-ACFEA9BFC34D}"/>
                  </a:ext>
                </a:extLst>
              </p:cNvPr>
              <p:cNvSpPr/>
              <p:nvPr userDrawn="1"/>
            </p:nvSpPr>
            <p:spPr>
              <a:xfrm>
                <a:off x="16999253" y="13053591"/>
                <a:ext cx="50272" cy="198021"/>
              </a:xfrm>
              <a:custGeom>
                <a:avLst/>
                <a:gdLst>
                  <a:gd name="connsiteX0" fmla="*/ 38245 w 403309"/>
                  <a:gd name="connsiteY0" fmla="*/ 0 h 521724"/>
                  <a:gd name="connsiteX1" fmla="*/ 403309 w 403309"/>
                  <a:gd name="connsiteY1" fmla="*/ 365064 h 521724"/>
                  <a:gd name="connsiteX2" fmla="*/ 358111 w 403309"/>
                  <a:gd name="connsiteY2" fmla="*/ 438077 h 521724"/>
                  <a:gd name="connsiteX3" fmla="*/ 323343 w 403309"/>
                  <a:gd name="connsiteY3" fmla="*/ 462415 h 521724"/>
                  <a:gd name="connsiteX4" fmla="*/ 312912 w 403309"/>
                  <a:gd name="connsiteY4" fmla="*/ 469369 h 521724"/>
                  <a:gd name="connsiteX5" fmla="*/ 302482 w 403309"/>
                  <a:gd name="connsiteY5" fmla="*/ 479799 h 521724"/>
                  <a:gd name="connsiteX6" fmla="*/ 281621 w 403309"/>
                  <a:gd name="connsiteY6" fmla="*/ 490229 h 521724"/>
                  <a:gd name="connsiteX7" fmla="*/ 271191 w 403309"/>
                  <a:gd name="connsiteY7" fmla="*/ 500660 h 521724"/>
                  <a:gd name="connsiteX8" fmla="*/ 250330 w 403309"/>
                  <a:gd name="connsiteY8" fmla="*/ 511090 h 521724"/>
                  <a:gd name="connsiteX9" fmla="*/ 239899 w 403309"/>
                  <a:gd name="connsiteY9" fmla="*/ 518044 h 521724"/>
                  <a:gd name="connsiteX10" fmla="*/ 215562 w 403309"/>
                  <a:gd name="connsiteY10" fmla="*/ 521521 h 521724"/>
                  <a:gd name="connsiteX11" fmla="*/ 0 w 403309"/>
                  <a:gd name="connsiteY11" fmla="*/ 48675 h 521724"/>
                  <a:gd name="connsiteX12" fmla="*/ 38245 w 403309"/>
                  <a:gd name="connsiteY12" fmla="*/ 0 h 521724"/>
                  <a:gd name="connsiteX0" fmla="*/ 170364 w 403309"/>
                  <a:gd name="connsiteY0" fmla="*/ 0 h 615598"/>
                  <a:gd name="connsiteX1" fmla="*/ 403309 w 403309"/>
                  <a:gd name="connsiteY1" fmla="*/ 458938 h 615598"/>
                  <a:gd name="connsiteX2" fmla="*/ 358111 w 403309"/>
                  <a:gd name="connsiteY2" fmla="*/ 531951 h 615598"/>
                  <a:gd name="connsiteX3" fmla="*/ 323343 w 403309"/>
                  <a:gd name="connsiteY3" fmla="*/ 556289 h 615598"/>
                  <a:gd name="connsiteX4" fmla="*/ 312912 w 403309"/>
                  <a:gd name="connsiteY4" fmla="*/ 563243 h 615598"/>
                  <a:gd name="connsiteX5" fmla="*/ 302482 w 403309"/>
                  <a:gd name="connsiteY5" fmla="*/ 573673 h 615598"/>
                  <a:gd name="connsiteX6" fmla="*/ 281621 w 403309"/>
                  <a:gd name="connsiteY6" fmla="*/ 584103 h 615598"/>
                  <a:gd name="connsiteX7" fmla="*/ 271191 w 403309"/>
                  <a:gd name="connsiteY7" fmla="*/ 594534 h 615598"/>
                  <a:gd name="connsiteX8" fmla="*/ 250330 w 403309"/>
                  <a:gd name="connsiteY8" fmla="*/ 604964 h 615598"/>
                  <a:gd name="connsiteX9" fmla="*/ 239899 w 403309"/>
                  <a:gd name="connsiteY9" fmla="*/ 611918 h 615598"/>
                  <a:gd name="connsiteX10" fmla="*/ 215562 w 403309"/>
                  <a:gd name="connsiteY10" fmla="*/ 615395 h 615598"/>
                  <a:gd name="connsiteX11" fmla="*/ 0 w 403309"/>
                  <a:gd name="connsiteY11" fmla="*/ 142549 h 615598"/>
                  <a:gd name="connsiteX12" fmla="*/ 170364 w 403309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22516 w 267714"/>
                  <a:gd name="connsiteY2" fmla="*/ 531951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66887 w 267714"/>
                  <a:gd name="connsiteY5" fmla="*/ 573673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267714"/>
                  <a:gd name="connsiteY0" fmla="*/ 0 h 615598"/>
                  <a:gd name="connsiteX1" fmla="*/ 267714 w 267714"/>
                  <a:gd name="connsiteY1" fmla="*/ 458938 h 615598"/>
                  <a:gd name="connsiteX2" fmla="*/ 246854 w 267714"/>
                  <a:gd name="connsiteY2" fmla="*/ 556288 h 615598"/>
                  <a:gd name="connsiteX3" fmla="*/ 187748 w 267714"/>
                  <a:gd name="connsiteY3" fmla="*/ 556289 h 615598"/>
                  <a:gd name="connsiteX4" fmla="*/ 177317 w 267714"/>
                  <a:gd name="connsiteY4" fmla="*/ 563243 h 615598"/>
                  <a:gd name="connsiteX5" fmla="*/ 180794 w 267714"/>
                  <a:gd name="connsiteY5" fmla="*/ 594534 h 615598"/>
                  <a:gd name="connsiteX6" fmla="*/ 146026 w 267714"/>
                  <a:gd name="connsiteY6" fmla="*/ 584103 h 615598"/>
                  <a:gd name="connsiteX7" fmla="*/ 135596 w 267714"/>
                  <a:gd name="connsiteY7" fmla="*/ 594534 h 615598"/>
                  <a:gd name="connsiteX8" fmla="*/ 114735 w 267714"/>
                  <a:gd name="connsiteY8" fmla="*/ 604964 h 615598"/>
                  <a:gd name="connsiteX9" fmla="*/ 104304 w 267714"/>
                  <a:gd name="connsiteY9" fmla="*/ 611918 h 615598"/>
                  <a:gd name="connsiteX10" fmla="*/ 79967 w 267714"/>
                  <a:gd name="connsiteY10" fmla="*/ 615395 h 615598"/>
                  <a:gd name="connsiteX11" fmla="*/ 0 w 267714"/>
                  <a:gd name="connsiteY11" fmla="*/ 6954 h 615598"/>
                  <a:gd name="connsiteX12" fmla="*/ 34769 w 267714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46854 w 323343"/>
                  <a:gd name="connsiteY2" fmla="*/ 556288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177317 w 323343"/>
                  <a:gd name="connsiteY4" fmla="*/ 563243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187748 w 323343"/>
                  <a:gd name="connsiteY3" fmla="*/ 556289 h 615598"/>
                  <a:gd name="connsiteX4" fmla="*/ 225992 w 323343"/>
                  <a:gd name="connsiteY4" fmla="*/ 584104 h 615598"/>
                  <a:gd name="connsiteX5" fmla="*/ 180794 w 323343"/>
                  <a:gd name="connsiteY5" fmla="*/ 594534 h 615598"/>
                  <a:gd name="connsiteX6" fmla="*/ 146026 w 323343"/>
                  <a:gd name="connsiteY6" fmla="*/ 584103 h 615598"/>
                  <a:gd name="connsiteX7" fmla="*/ 135596 w 323343"/>
                  <a:gd name="connsiteY7" fmla="*/ 594534 h 615598"/>
                  <a:gd name="connsiteX8" fmla="*/ 114735 w 323343"/>
                  <a:gd name="connsiteY8" fmla="*/ 604964 h 615598"/>
                  <a:gd name="connsiteX9" fmla="*/ 104304 w 323343"/>
                  <a:gd name="connsiteY9" fmla="*/ 611918 h 615598"/>
                  <a:gd name="connsiteX10" fmla="*/ 79967 w 323343"/>
                  <a:gd name="connsiteY10" fmla="*/ 615395 h 615598"/>
                  <a:gd name="connsiteX11" fmla="*/ 0 w 323343"/>
                  <a:gd name="connsiteY11" fmla="*/ 6954 h 615598"/>
                  <a:gd name="connsiteX12" fmla="*/ 34769 w 323343"/>
                  <a:gd name="connsiteY12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35596 w 323343"/>
                  <a:gd name="connsiteY6" fmla="*/ 594534 h 615598"/>
                  <a:gd name="connsiteX7" fmla="*/ 114735 w 323343"/>
                  <a:gd name="connsiteY7" fmla="*/ 604964 h 615598"/>
                  <a:gd name="connsiteX8" fmla="*/ 104304 w 323343"/>
                  <a:gd name="connsiteY8" fmla="*/ 611918 h 615598"/>
                  <a:gd name="connsiteX9" fmla="*/ 79967 w 323343"/>
                  <a:gd name="connsiteY9" fmla="*/ 615395 h 615598"/>
                  <a:gd name="connsiteX10" fmla="*/ 0 w 323343"/>
                  <a:gd name="connsiteY10" fmla="*/ 6954 h 615598"/>
                  <a:gd name="connsiteX11" fmla="*/ 34769 w 323343"/>
                  <a:gd name="connsiteY11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46026 w 323343"/>
                  <a:gd name="connsiteY5" fmla="*/ 584103 h 615598"/>
                  <a:gd name="connsiteX6" fmla="*/ 114735 w 323343"/>
                  <a:gd name="connsiteY6" fmla="*/ 604964 h 615598"/>
                  <a:gd name="connsiteX7" fmla="*/ 104304 w 323343"/>
                  <a:gd name="connsiteY7" fmla="*/ 611918 h 615598"/>
                  <a:gd name="connsiteX8" fmla="*/ 79967 w 323343"/>
                  <a:gd name="connsiteY8" fmla="*/ 615395 h 615598"/>
                  <a:gd name="connsiteX9" fmla="*/ 0 w 323343"/>
                  <a:gd name="connsiteY9" fmla="*/ 6954 h 615598"/>
                  <a:gd name="connsiteX10" fmla="*/ 34769 w 323343"/>
                  <a:gd name="connsiteY10" fmla="*/ 0 h 615598"/>
                  <a:gd name="connsiteX0" fmla="*/ 34769 w 323343"/>
                  <a:gd name="connsiteY0" fmla="*/ 0 h 615598"/>
                  <a:gd name="connsiteX1" fmla="*/ 323343 w 323343"/>
                  <a:gd name="connsiteY1" fmla="*/ 531951 h 615598"/>
                  <a:gd name="connsiteX2" fmla="*/ 278145 w 323343"/>
                  <a:gd name="connsiteY2" fmla="*/ 563242 h 615598"/>
                  <a:gd name="connsiteX3" fmla="*/ 225992 w 323343"/>
                  <a:gd name="connsiteY3" fmla="*/ 584104 h 615598"/>
                  <a:gd name="connsiteX4" fmla="*/ 180794 w 323343"/>
                  <a:gd name="connsiteY4" fmla="*/ 594534 h 615598"/>
                  <a:gd name="connsiteX5" fmla="*/ 114735 w 323343"/>
                  <a:gd name="connsiteY5" fmla="*/ 604964 h 615598"/>
                  <a:gd name="connsiteX6" fmla="*/ 104304 w 323343"/>
                  <a:gd name="connsiteY6" fmla="*/ 611918 h 615598"/>
                  <a:gd name="connsiteX7" fmla="*/ 79967 w 323343"/>
                  <a:gd name="connsiteY7" fmla="*/ 615395 h 615598"/>
                  <a:gd name="connsiteX8" fmla="*/ 0 w 323343"/>
                  <a:gd name="connsiteY8" fmla="*/ 6954 h 615598"/>
                  <a:gd name="connsiteX9" fmla="*/ 34769 w 323343"/>
                  <a:gd name="connsiteY9" fmla="*/ 0 h 615598"/>
                  <a:gd name="connsiteX0" fmla="*/ 34769 w 323343"/>
                  <a:gd name="connsiteY0" fmla="*/ 0 h 622096"/>
                  <a:gd name="connsiteX1" fmla="*/ 323343 w 323343"/>
                  <a:gd name="connsiteY1" fmla="*/ 531951 h 622096"/>
                  <a:gd name="connsiteX2" fmla="*/ 278145 w 323343"/>
                  <a:gd name="connsiteY2" fmla="*/ 563242 h 622096"/>
                  <a:gd name="connsiteX3" fmla="*/ 225992 w 323343"/>
                  <a:gd name="connsiteY3" fmla="*/ 584104 h 622096"/>
                  <a:gd name="connsiteX4" fmla="*/ 180794 w 323343"/>
                  <a:gd name="connsiteY4" fmla="*/ 594534 h 622096"/>
                  <a:gd name="connsiteX5" fmla="*/ 143310 w 323343"/>
                  <a:gd name="connsiteY5" fmla="*/ 621632 h 622096"/>
                  <a:gd name="connsiteX6" fmla="*/ 104304 w 323343"/>
                  <a:gd name="connsiteY6" fmla="*/ 611918 h 622096"/>
                  <a:gd name="connsiteX7" fmla="*/ 79967 w 323343"/>
                  <a:gd name="connsiteY7" fmla="*/ 615395 h 622096"/>
                  <a:gd name="connsiteX8" fmla="*/ 0 w 323343"/>
                  <a:gd name="connsiteY8" fmla="*/ 6954 h 622096"/>
                  <a:gd name="connsiteX9" fmla="*/ 34769 w 323343"/>
                  <a:gd name="connsiteY9" fmla="*/ 0 h 622096"/>
                  <a:gd name="connsiteX0" fmla="*/ 34769 w 323343"/>
                  <a:gd name="connsiteY0" fmla="*/ 0 h 622609"/>
                  <a:gd name="connsiteX1" fmla="*/ 323343 w 323343"/>
                  <a:gd name="connsiteY1" fmla="*/ 531951 h 622609"/>
                  <a:gd name="connsiteX2" fmla="*/ 278145 w 323343"/>
                  <a:gd name="connsiteY2" fmla="*/ 563242 h 622609"/>
                  <a:gd name="connsiteX3" fmla="*/ 225992 w 323343"/>
                  <a:gd name="connsiteY3" fmla="*/ 584104 h 622609"/>
                  <a:gd name="connsiteX4" fmla="*/ 143310 w 323343"/>
                  <a:gd name="connsiteY4" fmla="*/ 621632 h 622609"/>
                  <a:gd name="connsiteX5" fmla="*/ 104304 w 323343"/>
                  <a:gd name="connsiteY5" fmla="*/ 611918 h 622609"/>
                  <a:gd name="connsiteX6" fmla="*/ 79967 w 323343"/>
                  <a:gd name="connsiteY6" fmla="*/ 615395 h 622609"/>
                  <a:gd name="connsiteX7" fmla="*/ 0 w 323343"/>
                  <a:gd name="connsiteY7" fmla="*/ 6954 h 622609"/>
                  <a:gd name="connsiteX8" fmla="*/ 34769 w 323343"/>
                  <a:gd name="connsiteY8" fmla="*/ 0 h 622609"/>
                  <a:gd name="connsiteX0" fmla="*/ 34769 w 323343"/>
                  <a:gd name="connsiteY0" fmla="*/ 0 h 623839"/>
                  <a:gd name="connsiteX1" fmla="*/ 323343 w 323343"/>
                  <a:gd name="connsiteY1" fmla="*/ 531951 h 623839"/>
                  <a:gd name="connsiteX2" fmla="*/ 278145 w 323343"/>
                  <a:gd name="connsiteY2" fmla="*/ 563242 h 623839"/>
                  <a:gd name="connsiteX3" fmla="*/ 143310 w 323343"/>
                  <a:gd name="connsiteY3" fmla="*/ 621632 h 623839"/>
                  <a:gd name="connsiteX4" fmla="*/ 104304 w 323343"/>
                  <a:gd name="connsiteY4" fmla="*/ 611918 h 623839"/>
                  <a:gd name="connsiteX5" fmla="*/ 79967 w 323343"/>
                  <a:gd name="connsiteY5" fmla="*/ 615395 h 623839"/>
                  <a:gd name="connsiteX6" fmla="*/ 0 w 323343"/>
                  <a:gd name="connsiteY6" fmla="*/ 6954 h 623839"/>
                  <a:gd name="connsiteX7" fmla="*/ 34769 w 323343"/>
                  <a:gd name="connsiteY7" fmla="*/ 0 h 623839"/>
                  <a:gd name="connsiteX0" fmla="*/ 34769 w 323343"/>
                  <a:gd name="connsiteY0" fmla="*/ 0 h 635918"/>
                  <a:gd name="connsiteX1" fmla="*/ 323343 w 323343"/>
                  <a:gd name="connsiteY1" fmla="*/ 531951 h 635918"/>
                  <a:gd name="connsiteX2" fmla="*/ 278145 w 323343"/>
                  <a:gd name="connsiteY2" fmla="*/ 563242 h 635918"/>
                  <a:gd name="connsiteX3" fmla="*/ 143310 w 323343"/>
                  <a:gd name="connsiteY3" fmla="*/ 621632 h 635918"/>
                  <a:gd name="connsiteX4" fmla="*/ 104304 w 323343"/>
                  <a:gd name="connsiteY4" fmla="*/ 635730 h 635918"/>
                  <a:gd name="connsiteX5" fmla="*/ 79967 w 323343"/>
                  <a:gd name="connsiteY5" fmla="*/ 615395 h 635918"/>
                  <a:gd name="connsiteX6" fmla="*/ 0 w 323343"/>
                  <a:gd name="connsiteY6" fmla="*/ 6954 h 635918"/>
                  <a:gd name="connsiteX7" fmla="*/ 34769 w 323343"/>
                  <a:gd name="connsiteY7" fmla="*/ 0 h 635918"/>
                  <a:gd name="connsiteX0" fmla="*/ 34769 w 323343"/>
                  <a:gd name="connsiteY0" fmla="*/ 0 h 664721"/>
                  <a:gd name="connsiteX1" fmla="*/ 323343 w 323343"/>
                  <a:gd name="connsiteY1" fmla="*/ 531951 h 664721"/>
                  <a:gd name="connsiteX2" fmla="*/ 278145 w 323343"/>
                  <a:gd name="connsiteY2" fmla="*/ 563242 h 664721"/>
                  <a:gd name="connsiteX3" fmla="*/ 143310 w 323343"/>
                  <a:gd name="connsiteY3" fmla="*/ 621632 h 664721"/>
                  <a:gd name="connsiteX4" fmla="*/ 79967 w 323343"/>
                  <a:gd name="connsiteY4" fmla="*/ 615395 h 664721"/>
                  <a:gd name="connsiteX5" fmla="*/ 0 w 323343"/>
                  <a:gd name="connsiteY5" fmla="*/ 6954 h 664721"/>
                  <a:gd name="connsiteX6" fmla="*/ 34769 w 323343"/>
                  <a:gd name="connsiteY6" fmla="*/ 0 h 664721"/>
                  <a:gd name="connsiteX0" fmla="*/ 34769 w 323343"/>
                  <a:gd name="connsiteY0" fmla="*/ 0 h 627342"/>
                  <a:gd name="connsiteX1" fmla="*/ 323343 w 323343"/>
                  <a:gd name="connsiteY1" fmla="*/ 531951 h 627342"/>
                  <a:gd name="connsiteX2" fmla="*/ 278145 w 323343"/>
                  <a:gd name="connsiteY2" fmla="*/ 563242 h 627342"/>
                  <a:gd name="connsiteX3" fmla="*/ 143310 w 323343"/>
                  <a:gd name="connsiteY3" fmla="*/ 621632 h 627342"/>
                  <a:gd name="connsiteX4" fmla="*/ 79967 w 323343"/>
                  <a:gd name="connsiteY4" fmla="*/ 615395 h 627342"/>
                  <a:gd name="connsiteX5" fmla="*/ 0 w 323343"/>
                  <a:gd name="connsiteY5" fmla="*/ 6954 h 627342"/>
                  <a:gd name="connsiteX6" fmla="*/ 34769 w 323343"/>
                  <a:gd name="connsiteY6" fmla="*/ 0 h 627342"/>
                  <a:gd name="connsiteX0" fmla="*/ 34769 w 323343"/>
                  <a:gd name="connsiteY0" fmla="*/ 0 h 628184"/>
                  <a:gd name="connsiteX1" fmla="*/ 323343 w 323343"/>
                  <a:gd name="connsiteY1" fmla="*/ 531951 h 628184"/>
                  <a:gd name="connsiteX2" fmla="*/ 259095 w 323343"/>
                  <a:gd name="connsiteY2" fmla="*/ 551336 h 628184"/>
                  <a:gd name="connsiteX3" fmla="*/ 143310 w 323343"/>
                  <a:gd name="connsiteY3" fmla="*/ 621632 h 628184"/>
                  <a:gd name="connsiteX4" fmla="*/ 79967 w 323343"/>
                  <a:gd name="connsiteY4" fmla="*/ 615395 h 628184"/>
                  <a:gd name="connsiteX5" fmla="*/ 0 w 323343"/>
                  <a:gd name="connsiteY5" fmla="*/ 6954 h 628184"/>
                  <a:gd name="connsiteX6" fmla="*/ 34769 w 323343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8184"/>
                  <a:gd name="connsiteX1" fmla="*/ 313818 w 313818"/>
                  <a:gd name="connsiteY1" fmla="*/ 498614 h 628184"/>
                  <a:gd name="connsiteX2" fmla="*/ 259095 w 313818"/>
                  <a:gd name="connsiteY2" fmla="*/ 551336 h 628184"/>
                  <a:gd name="connsiteX3" fmla="*/ 143310 w 313818"/>
                  <a:gd name="connsiteY3" fmla="*/ 621632 h 628184"/>
                  <a:gd name="connsiteX4" fmla="*/ 79967 w 313818"/>
                  <a:gd name="connsiteY4" fmla="*/ 615395 h 628184"/>
                  <a:gd name="connsiteX5" fmla="*/ 0 w 313818"/>
                  <a:gd name="connsiteY5" fmla="*/ 6954 h 628184"/>
                  <a:gd name="connsiteX6" fmla="*/ 34769 w 313818"/>
                  <a:gd name="connsiteY6" fmla="*/ 0 h 628184"/>
                  <a:gd name="connsiteX0" fmla="*/ 34769 w 313818"/>
                  <a:gd name="connsiteY0" fmla="*/ 0 h 626512"/>
                  <a:gd name="connsiteX1" fmla="*/ 313818 w 313818"/>
                  <a:gd name="connsiteY1" fmla="*/ 498614 h 626512"/>
                  <a:gd name="connsiteX2" fmla="*/ 244807 w 313818"/>
                  <a:gd name="connsiteY2" fmla="*/ 575149 h 626512"/>
                  <a:gd name="connsiteX3" fmla="*/ 143310 w 313818"/>
                  <a:gd name="connsiteY3" fmla="*/ 621632 h 626512"/>
                  <a:gd name="connsiteX4" fmla="*/ 79967 w 313818"/>
                  <a:gd name="connsiteY4" fmla="*/ 615395 h 626512"/>
                  <a:gd name="connsiteX5" fmla="*/ 0 w 313818"/>
                  <a:gd name="connsiteY5" fmla="*/ 6954 h 626512"/>
                  <a:gd name="connsiteX6" fmla="*/ 34769 w 313818"/>
                  <a:gd name="connsiteY6" fmla="*/ 0 h 626512"/>
                  <a:gd name="connsiteX0" fmla="*/ 34769 w 313818"/>
                  <a:gd name="connsiteY0" fmla="*/ 0 h 622436"/>
                  <a:gd name="connsiteX1" fmla="*/ 313818 w 313818"/>
                  <a:gd name="connsiteY1" fmla="*/ 498614 h 622436"/>
                  <a:gd name="connsiteX2" fmla="*/ 244807 w 313818"/>
                  <a:gd name="connsiteY2" fmla="*/ 575149 h 622436"/>
                  <a:gd name="connsiteX3" fmla="*/ 145691 w 313818"/>
                  <a:gd name="connsiteY3" fmla="*/ 612107 h 622436"/>
                  <a:gd name="connsiteX4" fmla="*/ 79967 w 313818"/>
                  <a:gd name="connsiteY4" fmla="*/ 615395 h 622436"/>
                  <a:gd name="connsiteX5" fmla="*/ 0 w 313818"/>
                  <a:gd name="connsiteY5" fmla="*/ 6954 h 622436"/>
                  <a:gd name="connsiteX6" fmla="*/ 34769 w 313818"/>
                  <a:gd name="connsiteY6" fmla="*/ 0 h 622436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34769 w 313818"/>
                  <a:gd name="connsiteY0" fmla="*/ 0 h 623279"/>
                  <a:gd name="connsiteX1" fmla="*/ 313818 w 313818"/>
                  <a:gd name="connsiteY1" fmla="*/ 498614 h 623279"/>
                  <a:gd name="connsiteX2" fmla="*/ 263857 w 313818"/>
                  <a:gd name="connsiteY2" fmla="*/ 556099 h 623279"/>
                  <a:gd name="connsiteX3" fmla="*/ 145691 w 313818"/>
                  <a:gd name="connsiteY3" fmla="*/ 612107 h 623279"/>
                  <a:gd name="connsiteX4" fmla="*/ 79967 w 313818"/>
                  <a:gd name="connsiteY4" fmla="*/ 615395 h 623279"/>
                  <a:gd name="connsiteX5" fmla="*/ 0 w 313818"/>
                  <a:gd name="connsiteY5" fmla="*/ 6954 h 623279"/>
                  <a:gd name="connsiteX6" fmla="*/ 34769 w 313818"/>
                  <a:gd name="connsiteY6" fmla="*/ 0 h 623279"/>
                  <a:gd name="connsiteX0" fmla="*/ 41913 w 313818"/>
                  <a:gd name="connsiteY0" fmla="*/ 0 h 618517"/>
                  <a:gd name="connsiteX1" fmla="*/ 313818 w 313818"/>
                  <a:gd name="connsiteY1" fmla="*/ 493852 h 618517"/>
                  <a:gd name="connsiteX2" fmla="*/ 263857 w 313818"/>
                  <a:gd name="connsiteY2" fmla="*/ 551337 h 618517"/>
                  <a:gd name="connsiteX3" fmla="*/ 145691 w 313818"/>
                  <a:gd name="connsiteY3" fmla="*/ 607345 h 618517"/>
                  <a:gd name="connsiteX4" fmla="*/ 79967 w 313818"/>
                  <a:gd name="connsiteY4" fmla="*/ 610633 h 618517"/>
                  <a:gd name="connsiteX5" fmla="*/ 0 w 313818"/>
                  <a:gd name="connsiteY5" fmla="*/ 2192 h 618517"/>
                  <a:gd name="connsiteX6" fmla="*/ 41913 w 313818"/>
                  <a:gd name="connsiteY6" fmla="*/ 0 h 618517"/>
                  <a:gd name="connsiteX0" fmla="*/ 41913 w 313818"/>
                  <a:gd name="connsiteY0" fmla="*/ 0 h 617564"/>
                  <a:gd name="connsiteX1" fmla="*/ 313818 w 313818"/>
                  <a:gd name="connsiteY1" fmla="*/ 493852 h 617564"/>
                  <a:gd name="connsiteX2" fmla="*/ 263857 w 313818"/>
                  <a:gd name="connsiteY2" fmla="*/ 551337 h 617564"/>
                  <a:gd name="connsiteX3" fmla="*/ 156951 w 313818"/>
                  <a:gd name="connsiteY3" fmla="*/ 604276 h 617564"/>
                  <a:gd name="connsiteX4" fmla="*/ 79967 w 313818"/>
                  <a:gd name="connsiteY4" fmla="*/ 610633 h 617564"/>
                  <a:gd name="connsiteX5" fmla="*/ 0 w 313818"/>
                  <a:gd name="connsiteY5" fmla="*/ 2192 h 617564"/>
                  <a:gd name="connsiteX6" fmla="*/ 41913 w 313818"/>
                  <a:gd name="connsiteY6" fmla="*/ 0 h 617564"/>
                  <a:gd name="connsiteX0" fmla="*/ 32329 w 313818"/>
                  <a:gd name="connsiteY0" fmla="*/ 0 h 626761"/>
                  <a:gd name="connsiteX1" fmla="*/ 313818 w 313818"/>
                  <a:gd name="connsiteY1" fmla="*/ 503049 h 626761"/>
                  <a:gd name="connsiteX2" fmla="*/ 263857 w 313818"/>
                  <a:gd name="connsiteY2" fmla="*/ 560534 h 626761"/>
                  <a:gd name="connsiteX3" fmla="*/ 156951 w 313818"/>
                  <a:gd name="connsiteY3" fmla="*/ 613473 h 626761"/>
                  <a:gd name="connsiteX4" fmla="*/ 79967 w 313818"/>
                  <a:gd name="connsiteY4" fmla="*/ 619830 h 626761"/>
                  <a:gd name="connsiteX5" fmla="*/ 0 w 313818"/>
                  <a:gd name="connsiteY5" fmla="*/ 11389 h 626761"/>
                  <a:gd name="connsiteX6" fmla="*/ 32329 w 313818"/>
                  <a:gd name="connsiteY6" fmla="*/ 0 h 6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818" h="626761">
                    <a:moveTo>
                      <a:pt x="32329" y="0"/>
                    </a:moveTo>
                    <a:lnTo>
                      <a:pt x="313818" y="503049"/>
                    </a:lnTo>
                    <a:cubicBezTo>
                      <a:pt x="288433" y="537292"/>
                      <a:pt x="294004" y="535816"/>
                      <a:pt x="263857" y="560534"/>
                    </a:cubicBezTo>
                    <a:cubicBezTo>
                      <a:pt x="214802" y="594531"/>
                      <a:pt x="187599" y="603590"/>
                      <a:pt x="156951" y="613473"/>
                    </a:cubicBezTo>
                    <a:cubicBezTo>
                      <a:pt x="126303" y="623356"/>
                      <a:pt x="89564" y="634170"/>
                      <a:pt x="79967" y="619830"/>
                    </a:cubicBezTo>
                    <a:lnTo>
                      <a:pt x="0" y="11389"/>
                    </a:lnTo>
                    <a:lnTo>
                      <a:pt x="32329" y="0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7F31D4F-5C1E-4260-8220-B992192C5CC7}"/>
                  </a:ext>
                </a:extLst>
              </p:cNvPr>
              <p:cNvSpPr/>
              <p:nvPr userDrawn="1"/>
            </p:nvSpPr>
            <p:spPr>
              <a:xfrm>
                <a:off x="16936201" y="12931780"/>
                <a:ext cx="115475" cy="127653"/>
              </a:xfrm>
              <a:prstGeom prst="ellipse">
                <a:avLst/>
              </a:prstGeom>
              <a:solidFill>
                <a:srgbClr val="CFD2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96" name="Freeform 9259">
                <a:extLst>
                  <a:ext uri="{FF2B5EF4-FFF2-40B4-BE49-F238E27FC236}">
                    <a16:creationId xmlns:a16="http://schemas.microsoft.com/office/drawing/2014/main" id="{F8B2B26E-B0A1-452D-B6D5-B81E51A35E84}"/>
                  </a:ext>
                </a:extLst>
              </p:cNvPr>
              <p:cNvSpPr/>
              <p:nvPr userDrawn="1"/>
            </p:nvSpPr>
            <p:spPr>
              <a:xfrm>
                <a:off x="17002940" y="12948461"/>
                <a:ext cx="34356" cy="87333"/>
              </a:xfrm>
              <a:custGeom>
                <a:avLst/>
                <a:gdLst>
                  <a:gd name="connsiteX0" fmla="*/ 2227 w 68514"/>
                  <a:gd name="connsiteY0" fmla="*/ 2580 h 154045"/>
                  <a:gd name="connsiteX1" fmla="*/ 35886 w 68514"/>
                  <a:gd name="connsiteY1" fmla="*/ 16604 h 154045"/>
                  <a:gd name="connsiteX2" fmla="*/ 49911 w 68514"/>
                  <a:gd name="connsiteY2" fmla="*/ 30629 h 154045"/>
                  <a:gd name="connsiteX3" fmla="*/ 58326 w 68514"/>
                  <a:gd name="connsiteY3" fmla="*/ 47458 h 154045"/>
                  <a:gd name="connsiteX4" fmla="*/ 66740 w 68514"/>
                  <a:gd name="connsiteY4" fmla="*/ 64288 h 154045"/>
                  <a:gd name="connsiteX5" fmla="*/ 58326 w 68514"/>
                  <a:gd name="connsiteY5" fmla="*/ 137216 h 154045"/>
                  <a:gd name="connsiteX6" fmla="*/ 49911 w 68514"/>
                  <a:gd name="connsiteY6" fmla="*/ 145630 h 154045"/>
                  <a:gd name="connsiteX7" fmla="*/ 41496 w 68514"/>
                  <a:gd name="connsiteY7" fmla="*/ 151240 h 154045"/>
                  <a:gd name="connsiteX8" fmla="*/ 30277 w 68514"/>
                  <a:gd name="connsiteY8" fmla="*/ 154045 h 154045"/>
                  <a:gd name="connsiteX9" fmla="*/ 35886 w 68514"/>
                  <a:gd name="connsiteY9" fmla="*/ 142825 h 154045"/>
                  <a:gd name="connsiteX10" fmla="*/ 41496 w 68514"/>
                  <a:gd name="connsiteY10" fmla="*/ 134411 h 154045"/>
                  <a:gd name="connsiteX11" fmla="*/ 47106 w 68514"/>
                  <a:gd name="connsiteY11" fmla="*/ 117581 h 154045"/>
                  <a:gd name="connsiteX12" fmla="*/ 44301 w 68514"/>
                  <a:gd name="connsiteY12" fmla="*/ 81117 h 154045"/>
                  <a:gd name="connsiteX13" fmla="*/ 38691 w 68514"/>
                  <a:gd name="connsiteY13" fmla="*/ 64288 h 154045"/>
                  <a:gd name="connsiteX14" fmla="*/ 35886 w 68514"/>
                  <a:gd name="connsiteY14" fmla="*/ 55873 h 154045"/>
                  <a:gd name="connsiteX15" fmla="*/ 24667 w 68514"/>
                  <a:gd name="connsiteY15" fmla="*/ 39044 h 154045"/>
                  <a:gd name="connsiteX16" fmla="*/ 19057 w 68514"/>
                  <a:gd name="connsiteY16" fmla="*/ 27824 h 154045"/>
                  <a:gd name="connsiteX17" fmla="*/ 16252 w 68514"/>
                  <a:gd name="connsiteY17" fmla="*/ 19409 h 154045"/>
                  <a:gd name="connsiteX18" fmla="*/ 2227 w 68514"/>
                  <a:gd name="connsiteY18" fmla="*/ 2580 h 154045"/>
                  <a:gd name="connsiteX0" fmla="*/ 2227 w 76862"/>
                  <a:gd name="connsiteY0" fmla="*/ 2580 h 154045"/>
                  <a:gd name="connsiteX1" fmla="*/ 35886 w 76862"/>
                  <a:gd name="connsiteY1" fmla="*/ 16604 h 154045"/>
                  <a:gd name="connsiteX2" fmla="*/ 49911 w 76862"/>
                  <a:gd name="connsiteY2" fmla="*/ 30629 h 154045"/>
                  <a:gd name="connsiteX3" fmla="*/ 58326 w 76862"/>
                  <a:gd name="connsiteY3" fmla="*/ 47458 h 154045"/>
                  <a:gd name="connsiteX4" fmla="*/ 66740 w 76862"/>
                  <a:gd name="connsiteY4" fmla="*/ 64288 h 154045"/>
                  <a:gd name="connsiteX5" fmla="*/ 70232 w 76862"/>
                  <a:gd name="connsiteY5" fmla="*/ 115785 h 154045"/>
                  <a:gd name="connsiteX6" fmla="*/ 49911 w 76862"/>
                  <a:gd name="connsiteY6" fmla="*/ 145630 h 154045"/>
                  <a:gd name="connsiteX7" fmla="*/ 41496 w 76862"/>
                  <a:gd name="connsiteY7" fmla="*/ 151240 h 154045"/>
                  <a:gd name="connsiteX8" fmla="*/ 30277 w 76862"/>
                  <a:gd name="connsiteY8" fmla="*/ 154045 h 154045"/>
                  <a:gd name="connsiteX9" fmla="*/ 35886 w 76862"/>
                  <a:gd name="connsiteY9" fmla="*/ 142825 h 154045"/>
                  <a:gd name="connsiteX10" fmla="*/ 41496 w 76862"/>
                  <a:gd name="connsiteY10" fmla="*/ 134411 h 154045"/>
                  <a:gd name="connsiteX11" fmla="*/ 47106 w 76862"/>
                  <a:gd name="connsiteY11" fmla="*/ 117581 h 154045"/>
                  <a:gd name="connsiteX12" fmla="*/ 44301 w 76862"/>
                  <a:gd name="connsiteY12" fmla="*/ 81117 h 154045"/>
                  <a:gd name="connsiteX13" fmla="*/ 38691 w 76862"/>
                  <a:gd name="connsiteY13" fmla="*/ 64288 h 154045"/>
                  <a:gd name="connsiteX14" fmla="*/ 35886 w 76862"/>
                  <a:gd name="connsiteY14" fmla="*/ 55873 h 154045"/>
                  <a:gd name="connsiteX15" fmla="*/ 24667 w 76862"/>
                  <a:gd name="connsiteY15" fmla="*/ 39044 h 154045"/>
                  <a:gd name="connsiteX16" fmla="*/ 19057 w 76862"/>
                  <a:gd name="connsiteY16" fmla="*/ 27824 h 154045"/>
                  <a:gd name="connsiteX17" fmla="*/ 16252 w 76862"/>
                  <a:gd name="connsiteY17" fmla="*/ 19409 h 154045"/>
                  <a:gd name="connsiteX18" fmla="*/ 2227 w 76862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24667 w 70924"/>
                  <a:gd name="connsiteY15" fmla="*/ 39044 h 154045"/>
                  <a:gd name="connsiteX16" fmla="*/ 19057 w 70924"/>
                  <a:gd name="connsiteY16" fmla="*/ 27824 h 154045"/>
                  <a:gd name="connsiteX17" fmla="*/ 16252 w 70924"/>
                  <a:gd name="connsiteY17" fmla="*/ 19409 h 154045"/>
                  <a:gd name="connsiteX18" fmla="*/ 2227 w 70924"/>
                  <a:gd name="connsiteY18" fmla="*/ 2580 h 154045"/>
                  <a:gd name="connsiteX0" fmla="*/ 2227 w 70924"/>
                  <a:gd name="connsiteY0" fmla="*/ 2580 h 154045"/>
                  <a:gd name="connsiteX1" fmla="*/ 35886 w 70924"/>
                  <a:gd name="connsiteY1" fmla="*/ 16604 h 154045"/>
                  <a:gd name="connsiteX2" fmla="*/ 49911 w 70924"/>
                  <a:gd name="connsiteY2" fmla="*/ 30629 h 154045"/>
                  <a:gd name="connsiteX3" fmla="*/ 58326 w 70924"/>
                  <a:gd name="connsiteY3" fmla="*/ 47458 h 154045"/>
                  <a:gd name="connsiteX4" fmla="*/ 66740 w 70924"/>
                  <a:gd name="connsiteY4" fmla="*/ 64288 h 154045"/>
                  <a:gd name="connsiteX5" fmla="*/ 70232 w 70924"/>
                  <a:gd name="connsiteY5" fmla="*/ 115785 h 154045"/>
                  <a:gd name="connsiteX6" fmla="*/ 49911 w 70924"/>
                  <a:gd name="connsiteY6" fmla="*/ 145630 h 154045"/>
                  <a:gd name="connsiteX7" fmla="*/ 41496 w 70924"/>
                  <a:gd name="connsiteY7" fmla="*/ 151240 h 154045"/>
                  <a:gd name="connsiteX8" fmla="*/ 30277 w 70924"/>
                  <a:gd name="connsiteY8" fmla="*/ 154045 h 154045"/>
                  <a:gd name="connsiteX9" fmla="*/ 35886 w 70924"/>
                  <a:gd name="connsiteY9" fmla="*/ 142825 h 154045"/>
                  <a:gd name="connsiteX10" fmla="*/ 41496 w 70924"/>
                  <a:gd name="connsiteY10" fmla="*/ 134411 h 154045"/>
                  <a:gd name="connsiteX11" fmla="*/ 47106 w 70924"/>
                  <a:gd name="connsiteY11" fmla="*/ 117581 h 154045"/>
                  <a:gd name="connsiteX12" fmla="*/ 44301 w 70924"/>
                  <a:gd name="connsiteY12" fmla="*/ 81117 h 154045"/>
                  <a:gd name="connsiteX13" fmla="*/ 38691 w 70924"/>
                  <a:gd name="connsiteY13" fmla="*/ 64288 h 154045"/>
                  <a:gd name="connsiteX14" fmla="*/ 35886 w 70924"/>
                  <a:gd name="connsiteY14" fmla="*/ 55873 h 154045"/>
                  <a:gd name="connsiteX15" fmla="*/ 19057 w 70924"/>
                  <a:gd name="connsiteY15" fmla="*/ 27824 h 154045"/>
                  <a:gd name="connsiteX16" fmla="*/ 16252 w 70924"/>
                  <a:gd name="connsiteY16" fmla="*/ 19409 h 154045"/>
                  <a:gd name="connsiteX17" fmla="*/ 2227 w 70924"/>
                  <a:gd name="connsiteY17" fmla="*/ 2580 h 154045"/>
                  <a:gd name="connsiteX0" fmla="*/ 367 w 69064"/>
                  <a:gd name="connsiteY0" fmla="*/ 37 h 151502"/>
                  <a:gd name="connsiteX1" fmla="*/ 34026 w 69064"/>
                  <a:gd name="connsiteY1" fmla="*/ 14061 h 151502"/>
                  <a:gd name="connsiteX2" fmla="*/ 48051 w 69064"/>
                  <a:gd name="connsiteY2" fmla="*/ 28086 h 151502"/>
                  <a:gd name="connsiteX3" fmla="*/ 56466 w 69064"/>
                  <a:gd name="connsiteY3" fmla="*/ 44915 h 151502"/>
                  <a:gd name="connsiteX4" fmla="*/ 64880 w 69064"/>
                  <a:gd name="connsiteY4" fmla="*/ 61745 h 151502"/>
                  <a:gd name="connsiteX5" fmla="*/ 68372 w 69064"/>
                  <a:gd name="connsiteY5" fmla="*/ 113242 h 151502"/>
                  <a:gd name="connsiteX6" fmla="*/ 48051 w 69064"/>
                  <a:gd name="connsiteY6" fmla="*/ 143087 h 151502"/>
                  <a:gd name="connsiteX7" fmla="*/ 39636 w 69064"/>
                  <a:gd name="connsiteY7" fmla="*/ 148697 h 151502"/>
                  <a:gd name="connsiteX8" fmla="*/ 28417 w 69064"/>
                  <a:gd name="connsiteY8" fmla="*/ 151502 h 151502"/>
                  <a:gd name="connsiteX9" fmla="*/ 34026 w 69064"/>
                  <a:gd name="connsiteY9" fmla="*/ 140282 h 151502"/>
                  <a:gd name="connsiteX10" fmla="*/ 39636 w 69064"/>
                  <a:gd name="connsiteY10" fmla="*/ 131868 h 151502"/>
                  <a:gd name="connsiteX11" fmla="*/ 45246 w 69064"/>
                  <a:gd name="connsiteY11" fmla="*/ 115038 h 151502"/>
                  <a:gd name="connsiteX12" fmla="*/ 42441 w 69064"/>
                  <a:gd name="connsiteY12" fmla="*/ 78574 h 151502"/>
                  <a:gd name="connsiteX13" fmla="*/ 36831 w 69064"/>
                  <a:gd name="connsiteY13" fmla="*/ 61745 h 151502"/>
                  <a:gd name="connsiteX14" fmla="*/ 34026 w 69064"/>
                  <a:gd name="connsiteY14" fmla="*/ 53330 h 151502"/>
                  <a:gd name="connsiteX15" fmla="*/ 17197 w 69064"/>
                  <a:gd name="connsiteY15" fmla="*/ 25281 h 151502"/>
                  <a:gd name="connsiteX16" fmla="*/ 367 w 69064"/>
                  <a:gd name="connsiteY16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33659 w 68697"/>
                  <a:gd name="connsiteY14" fmla="*/ 53330 h 151502"/>
                  <a:gd name="connsiteX15" fmla="*/ 0 w 68697"/>
                  <a:gd name="connsiteY15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42074 w 68697"/>
                  <a:gd name="connsiteY12" fmla="*/ 78574 h 151502"/>
                  <a:gd name="connsiteX13" fmla="*/ 36464 w 68697"/>
                  <a:gd name="connsiteY13" fmla="*/ 61745 h 151502"/>
                  <a:gd name="connsiteX14" fmla="*/ 0 w 68697"/>
                  <a:gd name="connsiteY14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44879 w 68697"/>
                  <a:gd name="connsiteY11" fmla="*/ 115038 h 151502"/>
                  <a:gd name="connsiteX12" fmla="*/ 36464 w 68697"/>
                  <a:gd name="connsiteY12" fmla="*/ 61745 h 151502"/>
                  <a:gd name="connsiteX13" fmla="*/ 0 w 68697"/>
                  <a:gd name="connsiteY13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9269 w 68697"/>
                  <a:gd name="connsiteY10" fmla="*/ 131868 h 151502"/>
                  <a:gd name="connsiteX11" fmla="*/ 36464 w 68697"/>
                  <a:gd name="connsiteY11" fmla="*/ 61745 h 151502"/>
                  <a:gd name="connsiteX12" fmla="*/ 0 w 68697"/>
                  <a:gd name="connsiteY12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3659 w 68697"/>
                  <a:gd name="connsiteY9" fmla="*/ 140282 h 151502"/>
                  <a:gd name="connsiteX10" fmla="*/ 36464 w 68697"/>
                  <a:gd name="connsiteY10" fmla="*/ 61745 h 151502"/>
                  <a:gd name="connsiteX11" fmla="*/ 0 w 68697"/>
                  <a:gd name="connsiteY11" fmla="*/ 37 h 151502"/>
                  <a:gd name="connsiteX0" fmla="*/ 0 w 68697"/>
                  <a:gd name="connsiteY0" fmla="*/ 37 h 151502"/>
                  <a:gd name="connsiteX1" fmla="*/ 33659 w 68697"/>
                  <a:gd name="connsiteY1" fmla="*/ 14061 h 151502"/>
                  <a:gd name="connsiteX2" fmla="*/ 47684 w 68697"/>
                  <a:gd name="connsiteY2" fmla="*/ 28086 h 151502"/>
                  <a:gd name="connsiteX3" fmla="*/ 56099 w 68697"/>
                  <a:gd name="connsiteY3" fmla="*/ 44915 h 151502"/>
                  <a:gd name="connsiteX4" fmla="*/ 64513 w 68697"/>
                  <a:gd name="connsiteY4" fmla="*/ 61745 h 151502"/>
                  <a:gd name="connsiteX5" fmla="*/ 68005 w 68697"/>
                  <a:gd name="connsiteY5" fmla="*/ 113242 h 151502"/>
                  <a:gd name="connsiteX6" fmla="*/ 47684 w 68697"/>
                  <a:gd name="connsiteY6" fmla="*/ 143087 h 151502"/>
                  <a:gd name="connsiteX7" fmla="*/ 39269 w 68697"/>
                  <a:gd name="connsiteY7" fmla="*/ 148697 h 151502"/>
                  <a:gd name="connsiteX8" fmla="*/ 28050 w 68697"/>
                  <a:gd name="connsiteY8" fmla="*/ 151502 h 151502"/>
                  <a:gd name="connsiteX9" fmla="*/ 36464 w 68697"/>
                  <a:gd name="connsiteY9" fmla="*/ 61745 h 151502"/>
                  <a:gd name="connsiteX10" fmla="*/ 0 w 68697"/>
                  <a:gd name="connsiteY10" fmla="*/ 37 h 151502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8 w 68705"/>
                  <a:gd name="connsiteY0" fmla="*/ 3646 h 155111"/>
                  <a:gd name="connsiteX1" fmla="*/ 33667 w 68705"/>
                  <a:gd name="connsiteY1" fmla="*/ 17670 h 155111"/>
                  <a:gd name="connsiteX2" fmla="*/ 47692 w 68705"/>
                  <a:gd name="connsiteY2" fmla="*/ 31695 h 155111"/>
                  <a:gd name="connsiteX3" fmla="*/ 56107 w 68705"/>
                  <a:gd name="connsiteY3" fmla="*/ 48524 h 155111"/>
                  <a:gd name="connsiteX4" fmla="*/ 64521 w 68705"/>
                  <a:gd name="connsiteY4" fmla="*/ 65354 h 155111"/>
                  <a:gd name="connsiteX5" fmla="*/ 68013 w 68705"/>
                  <a:gd name="connsiteY5" fmla="*/ 116851 h 155111"/>
                  <a:gd name="connsiteX6" fmla="*/ 47692 w 68705"/>
                  <a:gd name="connsiteY6" fmla="*/ 146696 h 155111"/>
                  <a:gd name="connsiteX7" fmla="*/ 39277 w 68705"/>
                  <a:gd name="connsiteY7" fmla="*/ 152306 h 155111"/>
                  <a:gd name="connsiteX8" fmla="*/ 28058 w 68705"/>
                  <a:gd name="connsiteY8" fmla="*/ 155111 h 155111"/>
                  <a:gd name="connsiteX9" fmla="*/ 36472 w 68705"/>
                  <a:gd name="connsiteY9" fmla="*/ 79642 h 155111"/>
                  <a:gd name="connsiteX10" fmla="*/ 8 w 68705"/>
                  <a:gd name="connsiteY10" fmla="*/ 3646 h 155111"/>
                  <a:gd name="connsiteX0" fmla="*/ 0 w 68697"/>
                  <a:gd name="connsiteY0" fmla="*/ 1398 h 152863"/>
                  <a:gd name="connsiteX1" fmla="*/ 47684 w 68697"/>
                  <a:gd name="connsiteY1" fmla="*/ 29447 h 152863"/>
                  <a:gd name="connsiteX2" fmla="*/ 56099 w 68697"/>
                  <a:gd name="connsiteY2" fmla="*/ 46276 h 152863"/>
                  <a:gd name="connsiteX3" fmla="*/ 64513 w 68697"/>
                  <a:gd name="connsiteY3" fmla="*/ 63106 h 152863"/>
                  <a:gd name="connsiteX4" fmla="*/ 68005 w 68697"/>
                  <a:gd name="connsiteY4" fmla="*/ 114603 h 152863"/>
                  <a:gd name="connsiteX5" fmla="*/ 47684 w 68697"/>
                  <a:gd name="connsiteY5" fmla="*/ 144448 h 152863"/>
                  <a:gd name="connsiteX6" fmla="*/ 39269 w 68697"/>
                  <a:gd name="connsiteY6" fmla="*/ 150058 h 152863"/>
                  <a:gd name="connsiteX7" fmla="*/ 28050 w 68697"/>
                  <a:gd name="connsiteY7" fmla="*/ 152863 h 152863"/>
                  <a:gd name="connsiteX8" fmla="*/ 36464 w 68697"/>
                  <a:gd name="connsiteY8" fmla="*/ 77394 h 152863"/>
                  <a:gd name="connsiteX9" fmla="*/ 0 w 68697"/>
                  <a:gd name="connsiteY9" fmla="*/ 1398 h 152863"/>
                  <a:gd name="connsiteX0" fmla="*/ 0 w 68697"/>
                  <a:gd name="connsiteY0" fmla="*/ 465 h 151930"/>
                  <a:gd name="connsiteX1" fmla="*/ 56099 w 68697"/>
                  <a:gd name="connsiteY1" fmla="*/ 45343 h 151930"/>
                  <a:gd name="connsiteX2" fmla="*/ 64513 w 68697"/>
                  <a:gd name="connsiteY2" fmla="*/ 62173 h 151930"/>
                  <a:gd name="connsiteX3" fmla="*/ 68005 w 68697"/>
                  <a:gd name="connsiteY3" fmla="*/ 113670 h 151930"/>
                  <a:gd name="connsiteX4" fmla="*/ 47684 w 68697"/>
                  <a:gd name="connsiteY4" fmla="*/ 143515 h 151930"/>
                  <a:gd name="connsiteX5" fmla="*/ 39269 w 68697"/>
                  <a:gd name="connsiteY5" fmla="*/ 149125 h 151930"/>
                  <a:gd name="connsiteX6" fmla="*/ 28050 w 68697"/>
                  <a:gd name="connsiteY6" fmla="*/ 151930 h 151930"/>
                  <a:gd name="connsiteX7" fmla="*/ 36464 w 68697"/>
                  <a:gd name="connsiteY7" fmla="*/ 76461 h 151930"/>
                  <a:gd name="connsiteX8" fmla="*/ 0 w 68697"/>
                  <a:gd name="connsiteY8" fmla="*/ 465 h 151930"/>
                  <a:gd name="connsiteX0" fmla="*/ 0 w 68697"/>
                  <a:gd name="connsiteY0" fmla="*/ 91 h 151556"/>
                  <a:gd name="connsiteX1" fmla="*/ 64513 w 68697"/>
                  <a:gd name="connsiteY1" fmla="*/ 61799 h 151556"/>
                  <a:gd name="connsiteX2" fmla="*/ 68005 w 68697"/>
                  <a:gd name="connsiteY2" fmla="*/ 113296 h 151556"/>
                  <a:gd name="connsiteX3" fmla="*/ 47684 w 68697"/>
                  <a:gd name="connsiteY3" fmla="*/ 143141 h 151556"/>
                  <a:gd name="connsiteX4" fmla="*/ 39269 w 68697"/>
                  <a:gd name="connsiteY4" fmla="*/ 148751 h 151556"/>
                  <a:gd name="connsiteX5" fmla="*/ 28050 w 68697"/>
                  <a:gd name="connsiteY5" fmla="*/ 151556 h 151556"/>
                  <a:gd name="connsiteX6" fmla="*/ 36464 w 68697"/>
                  <a:gd name="connsiteY6" fmla="*/ 76087 h 151556"/>
                  <a:gd name="connsiteX7" fmla="*/ 0 w 68697"/>
                  <a:gd name="connsiteY7" fmla="*/ 91 h 151556"/>
                  <a:gd name="connsiteX0" fmla="*/ 0 w 66321"/>
                  <a:gd name="connsiteY0" fmla="*/ 91 h 151556"/>
                  <a:gd name="connsiteX1" fmla="*/ 64513 w 66321"/>
                  <a:gd name="connsiteY1" fmla="*/ 61799 h 151556"/>
                  <a:gd name="connsiteX2" fmla="*/ 47684 w 66321"/>
                  <a:gd name="connsiteY2" fmla="*/ 143141 h 151556"/>
                  <a:gd name="connsiteX3" fmla="*/ 39269 w 66321"/>
                  <a:gd name="connsiteY3" fmla="*/ 148751 h 151556"/>
                  <a:gd name="connsiteX4" fmla="*/ 28050 w 66321"/>
                  <a:gd name="connsiteY4" fmla="*/ 151556 h 151556"/>
                  <a:gd name="connsiteX5" fmla="*/ 36464 w 66321"/>
                  <a:gd name="connsiteY5" fmla="*/ 76087 h 151556"/>
                  <a:gd name="connsiteX6" fmla="*/ 0 w 66321"/>
                  <a:gd name="connsiteY6" fmla="*/ 91 h 151556"/>
                  <a:gd name="connsiteX0" fmla="*/ 0 w 65571"/>
                  <a:gd name="connsiteY0" fmla="*/ 91 h 155967"/>
                  <a:gd name="connsiteX1" fmla="*/ 64513 w 65571"/>
                  <a:gd name="connsiteY1" fmla="*/ 61799 h 155967"/>
                  <a:gd name="connsiteX2" fmla="*/ 39269 w 65571"/>
                  <a:gd name="connsiteY2" fmla="*/ 148751 h 155967"/>
                  <a:gd name="connsiteX3" fmla="*/ 28050 w 65571"/>
                  <a:gd name="connsiteY3" fmla="*/ 151556 h 155967"/>
                  <a:gd name="connsiteX4" fmla="*/ 36464 w 65571"/>
                  <a:gd name="connsiteY4" fmla="*/ 76087 h 155967"/>
                  <a:gd name="connsiteX5" fmla="*/ 0 w 65571"/>
                  <a:gd name="connsiteY5" fmla="*/ 91 h 155967"/>
                  <a:gd name="connsiteX0" fmla="*/ 0 w 64925"/>
                  <a:gd name="connsiteY0" fmla="*/ 91 h 151556"/>
                  <a:gd name="connsiteX1" fmla="*/ 64513 w 64925"/>
                  <a:gd name="connsiteY1" fmla="*/ 61799 h 151556"/>
                  <a:gd name="connsiteX2" fmla="*/ 28050 w 64925"/>
                  <a:gd name="connsiteY2" fmla="*/ 151556 h 151556"/>
                  <a:gd name="connsiteX3" fmla="*/ 36464 w 64925"/>
                  <a:gd name="connsiteY3" fmla="*/ 76087 h 151556"/>
                  <a:gd name="connsiteX4" fmla="*/ 0 w 64925"/>
                  <a:gd name="connsiteY4" fmla="*/ 91 h 151556"/>
                  <a:gd name="connsiteX0" fmla="*/ 530 w 70173"/>
                  <a:gd name="connsiteY0" fmla="*/ 0 h 151465"/>
                  <a:gd name="connsiteX1" fmla="*/ 69805 w 70173"/>
                  <a:gd name="connsiteY1" fmla="*/ 75996 h 151465"/>
                  <a:gd name="connsiteX2" fmla="*/ 28580 w 70173"/>
                  <a:gd name="connsiteY2" fmla="*/ 151465 h 151465"/>
                  <a:gd name="connsiteX3" fmla="*/ 36994 w 70173"/>
                  <a:gd name="connsiteY3" fmla="*/ 75996 h 151465"/>
                  <a:gd name="connsiteX4" fmla="*/ 530 w 70173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530 w 69805"/>
                  <a:gd name="connsiteY0" fmla="*/ 0 h 151465"/>
                  <a:gd name="connsiteX1" fmla="*/ 69805 w 69805"/>
                  <a:gd name="connsiteY1" fmla="*/ 75996 h 151465"/>
                  <a:gd name="connsiteX2" fmla="*/ 28580 w 69805"/>
                  <a:gd name="connsiteY2" fmla="*/ 151465 h 151465"/>
                  <a:gd name="connsiteX3" fmla="*/ 36994 w 69805"/>
                  <a:gd name="connsiteY3" fmla="*/ 75996 h 151465"/>
                  <a:gd name="connsiteX4" fmla="*/ 530 w 69805"/>
                  <a:gd name="connsiteY4" fmla="*/ 0 h 151465"/>
                  <a:gd name="connsiteX0" fmla="*/ 342 w 62473"/>
                  <a:gd name="connsiteY0" fmla="*/ 55 h 151520"/>
                  <a:gd name="connsiteX1" fmla="*/ 62473 w 62473"/>
                  <a:gd name="connsiteY1" fmla="*/ 68907 h 151520"/>
                  <a:gd name="connsiteX2" fmla="*/ 28392 w 62473"/>
                  <a:gd name="connsiteY2" fmla="*/ 151520 h 151520"/>
                  <a:gd name="connsiteX3" fmla="*/ 36806 w 62473"/>
                  <a:gd name="connsiteY3" fmla="*/ 76051 h 151520"/>
                  <a:gd name="connsiteX4" fmla="*/ 342 w 62473"/>
                  <a:gd name="connsiteY4" fmla="*/ 55 h 151520"/>
                  <a:gd name="connsiteX0" fmla="*/ 336 w 62467"/>
                  <a:gd name="connsiteY0" fmla="*/ 55 h 161045"/>
                  <a:gd name="connsiteX1" fmla="*/ 62467 w 62467"/>
                  <a:gd name="connsiteY1" fmla="*/ 68907 h 161045"/>
                  <a:gd name="connsiteX2" fmla="*/ 16480 w 62467"/>
                  <a:gd name="connsiteY2" fmla="*/ 161045 h 161045"/>
                  <a:gd name="connsiteX3" fmla="*/ 36800 w 62467"/>
                  <a:gd name="connsiteY3" fmla="*/ 76051 h 161045"/>
                  <a:gd name="connsiteX4" fmla="*/ 336 w 62467"/>
                  <a:gd name="connsiteY4" fmla="*/ 55 h 161045"/>
                  <a:gd name="connsiteX0" fmla="*/ 513 w 62644"/>
                  <a:gd name="connsiteY0" fmla="*/ 55 h 161045"/>
                  <a:gd name="connsiteX1" fmla="*/ 62644 w 62644"/>
                  <a:gd name="connsiteY1" fmla="*/ 68907 h 161045"/>
                  <a:gd name="connsiteX2" fmla="*/ 16657 w 62644"/>
                  <a:gd name="connsiteY2" fmla="*/ 161045 h 161045"/>
                  <a:gd name="connsiteX3" fmla="*/ 32214 w 62644"/>
                  <a:gd name="connsiteY3" fmla="*/ 76051 h 161045"/>
                  <a:gd name="connsiteX4" fmla="*/ 513 w 62644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663 w 67556"/>
                  <a:gd name="connsiteY0" fmla="*/ 55 h 161045"/>
                  <a:gd name="connsiteX1" fmla="*/ 67556 w 67556"/>
                  <a:gd name="connsiteY1" fmla="*/ 68907 h 161045"/>
                  <a:gd name="connsiteX2" fmla="*/ 16807 w 67556"/>
                  <a:gd name="connsiteY2" fmla="*/ 161045 h 161045"/>
                  <a:gd name="connsiteX3" fmla="*/ 32364 w 67556"/>
                  <a:gd name="connsiteY3" fmla="*/ 76051 h 161045"/>
                  <a:gd name="connsiteX4" fmla="*/ 663 w 67556"/>
                  <a:gd name="connsiteY4" fmla="*/ 55 h 161045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43 w 70018"/>
                  <a:gd name="connsiteY0" fmla="*/ 6 h 160996"/>
                  <a:gd name="connsiteX1" fmla="*/ 70018 w 70018"/>
                  <a:gd name="connsiteY1" fmla="*/ 73620 h 160996"/>
                  <a:gd name="connsiteX2" fmla="*/ 16887 w 70018"/>
                  <a:gd name="connsiteY2" fmla="*/ 160996 h 160996"/>
                  <a:gd name="connsiteX3" fmla="*/ 32444 w 70018"/>
                  <a:gd name="connsiteY3" fmla="*/ 76002 h 160996"/>
                  <a:gd name="connsiteX4" fmla="*/ 743 w 70018"/>
                  <a:gd name="connsiteY4" fmla="*/ 6 h 160996"/>
                  <a:gd name="connsiteX0" fmla="*/ 701 w 69976"/>
                  <a:gd name="connsiteY0" fmla="*/ 6 h 160996"/>
                  <a:gd name="connsiteX1" fmla="*/ 69976 w 69976"/>
                  <a:gd name="connsiteY1" fmla="*/ 73620 h 160996"/>
                  <a:gd name="connsiteX2" fmla="*/ 16845 w 69976"/>
                  <a:gd name="connsiteY2" fmla="*/ 160996 h 160996"/>
                  <a:gd name="connsiteX3" fmla="*/ 32402 w 69976"/>
                  <a:gd name="connsiteY3" fmla="*/ 76002 h 160996"/>
                  <a:gd name="connsiteX4" fmla="*/ 701 w 69976"/>
                  <a:gd name="connsiteY4" fmla="*/ 6 h 160996"/>
                  <a:gd name="connsiteX0" fmla="*/ 741 w 70016"/>
                  <a:gd name="connsiteY0" fmla="*/ 6 h 160996"/>
                  <a:gd name="connsiteX1" fmla="*/ 70016 w 70016"/>
                  <a:gd name="connsiteY1" fmla="*/ 73620 h 160996"/>
                  <a:gd name="connsiteX2" fmla="*/ 16885 w 70016"/>
                  <a:gd name="connsiteY2" fmla="*/ 160996 h 160996"/>
                  <a:gd name="connsiteX3" fmla="*/ 32442 w 70016"/>
                  <a:gd name="connsiteY3" fmla="*/ 76002 h 160996"/>
                  <a:gd name="connsiteX4" fmla="*/ 741 w 70016"/>
                  <a:gd name="connsiteY4" fmla="*/ 6 h 160996"/>
                  <a:gd name="connsiteX0" fmla="*/ 741 w 70016"/>
                  <a:gd name="connsiteY0" fmla="*/ 13 h 161003"/>
                  <a:gd name="connsiteX1" fmla="*/ 70016 w 70016"/>
                  <a:gd name="connsiteY1" fmla="*/ 80770 h 161003"/>
                  <a:gd name="connsiteX2" fmla="*/ 16885 w 70016"/>
                  <a:gd name="connsiteY2" fmla="*/ 161003 h 161003"/>
                  <a:gd name="connsiteX3" fmla="*/ 32442 w 70016"/>
                  <a:gd name="connsiteY3" fmla="*/ 76009 h 161003"/>
                  <a:gd name="connsiteX4" fmla="*/ 741 w 70016"/>
                  <a:gd name="connsiteY4" fmla="*/ 13 h 16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16" h="161003">
                    <a:moveTo>
                      <a:pt x="741" y="13"/>
                    </a:moveTo>
                    <a:cubicBezTo>
                      <a:pt x="7003" y="806"/>
                      <a:pt x="63444" y="26184"/>
                      <a:pt x="70016" y="80770"/>
                    </a:cubicBezTo>
                    <a:cubicBezTo>
                      <a:pt x="69928" y="129827"/>
                      <a:pt x="21560" y="158622"/>
                      <a:pt x="16885" y="161003"/>
                    </a:cubicBezTo>
                    <a:cubicBezTo>
                      <a:pt x="16418" y="146511"/>
                      <a:pt x="34744" y="114680"/>
                      <a:pt x="32442" y="76009"/>
                    </a:cubicBezTo>
                    <a:cubicBezTo>
                      <a:pt x="29844" y="32374"/>
                      <a:pt x="-5521" y="-780"/>
                      <a:pt x="741" y="13"/>
                    </a:cubicBez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/>
              </a:p>
            </p:txBody>
          </p:sp>
        </p:grpSp>
      </p:grp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62C8A2D-67E7-45DB-B1A9-1557BC591D4B}"/>
              </a:ext>
            </a:extLst>
          </p:cNvPr>
          <p:cNvSpPr/>
          <p:nvPr/>
        </p:nvSpPr>
        <p:spPr>
          <a:xfrm>
            <a:off x="2533821" y="1426563"/>
            <a:ext cx="1278575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Requests AP 1 to remove SML record by due date</a:t>
            </a:r>
            <a:endParaRPr lang="en-AU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76C7244A-FAF3-4FDA-9DB4-CB2E8D51BAB5}"/>
              </a:ext>
            </a:extLst>
          </p:cNvPr>
          <p:cNvSpPr/>
          <p:nvPr/>
        </p:nvSpPr>
        <p:spPr>
          <a:xfrm>
            <a:off x="2533821" y="2315576"/>
            <a:ext cx="1278575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 2 may be delegated to request AP1</a:t>
            </a:r>
            <a:endParaRPr lang="en-AU" altLang="en-US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99A645C-A4FE-4D29-81D8-9F4BA53E0CD9}"/>
              </a:ext>
            </a:extLst>
          </p:cNvPr>
          <p:cNvSpPr/>
          <p:nvPr/>
        </p:nvSpPr>
        <p:spPr>
          <a:xfrm>
            <a:off x="2544509" y="3253888"/>
            <a:ext cx="1278575" cy="6966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Removes SML record by due date</a:t>
            </a:r>
          </a:p>
        </p:txBody>
      </p: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F4BD4CF0-526E-49CA-93F5-F841E850F7BC}"/>
              </a:ext>
            </a:extLst>
          </p:cNvPr>
          <p:cNvCxnSpPr>
            <a:stCxn id="197" idx="2"/>
            <a:endCxn id="211" idx="0"/>
          </p:cNvCxnSpPr>
          <p:nvPr/>
        </p:nvCxnSpPr>
        <p:spPr>
          <a:xfrm>
            <a:off x="3173109" y="2053862"/>
            <a:ext cx="0" cy="2617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EA215F20-5D16-4C14-9964-9DD18ECDEF6E}"/>
              </a:ext>
            </a:extLst>
          </p:cNvPr>
          <p:cNvCxnSpPr>
            <a:cxnSpLocks/>
            <a:stCxn id="211" idx="2"/>
            <a:endCxn id="212" idx="0"/>
          </p:cNvCxnSpPr>
          <p:nvPr/>
        </p:nvCxnSpPr>
        <p:spPr>
          <a:xfrm>
            <a:off x="3173109" y="2942875"/>
            <a:ext cx="10688" cy="3110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B55D45B8-DEE1-46E5-9CBD-554C58808823}"/>
              </a:ext>
            </a:extLst>
          </p:cNvPr>
          <p:cNvSpPr/>
          <p:nvPr/>
        </p:nvSpPr>
        <p:spPr>
          <a:xfrm>
            <a:off x="3983637" y="3253888"/>
            <a:ext cx="1278575" cy="6966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Informs user / AP2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38B604DD-3B84-414E-ACD0-A14CD65C7D68}"/>
              </a:ext>
            </a:extLst>
          </p:cNvPr>
          <p:cNvSpPr/>
          <p:nvPr/>
        </p:nvSpPr>
        <p:spPr>
          <a:xfrm>
            <a:off x="5521701" y="2362030"/>
            <a:ext cx="1278575" cy="62729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1000" dirty="0">
                <a:solidFill>
                  <a:schemeClr val="tx1"/>
                </a:solidFill>
                <a:latin typeface="Calibri" panose="020F0502020204030204" pitchFamily="34" charset="0"/>
              </a:rPr>
              <a:t>Register the end user</a:t>
            </a:r>
            <a:endParaRPr lang="en-AU" alt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BDB35675-71F0-4263-AA5F-9F2868C8076E}"/>
              </a:ext>
            </a:extLst>
          </p:cNvPr>
          <p:cNvCxnSpPr>
            <a:stCxn id="135" idx="3"/>
            <a:endCxn id="197" idx="1"/>
          </p:cNvCxnSpPr>
          <p:nvPr/>
        </p:nvCxnSpPr>
        <p:spPr>
          <a:xfrm>
            <a:off x="2380582" y="1738903"/>
            <a:ext cx="153239" cy="131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C84F8EE-41A6-45EF-BD95-520BC0623F90}"/>
              </a:ext>
            </a:extLst>
          </p:cNvPr>
          <p:cNvCxnSpPr>
            <a:stCxn id="212" idx="3"/>
            <a:endCxn id="214" idx="1"/>
          </p:cNvCxnSpPr>
          <p:nvPr/>
        </p:nvCxnSpPr>
        <p:spPr>
          <a:xfrm>
            <a:off x="3823084" y="3602206"/>
            <a:ext cx="16055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EC054378-B9CB-4A2F-8E43-D1D04C67FB87}"/>
              </a:ext>
            </a:extLst>
          </p:cNvPr>
          <p:cNvCxnSpPr>
            <a:stCxn id="214" idx="3"/>
            <a:endCxn id="216" idx="1"/>
          </p:cNvCxnSpPr>
          <p:nvPr/>
        </p:nvCxnSpPr>
        <p:spPr>
          <a:xfrm flipV="1">
            <a:off x="5262212" y="2675680"/>
            <a:ext cx="259489" cy="926526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472458" y="46827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5DF0745-8591-4A9A-9D8F-A450197265CC}"/>
              </a:ext>
            </a:extLst>
          </p:cNvPr>
          <p:cNvSpPr/>
          <p:nvPr/>
        </p:nvSpPr>
        <p:spPr>
          <a:xfrm>
            <a:off x="-6875" y="2056402"/>
            <a:ext cx="9144000" cy="1018742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/>
          </a:p>
        </p:txBody>
      </p:sp>
      <p:sp>
        <p:nvSpPr>
          <p:cNvPr id="255" name="Text Placeholder 17">
            <a:extLst>
              <a:ext uri="{FF2B5EF4-FFF2-40B4-BE49-F238E27FC236}">
                <a16:creationId xmlns:a16="http://schemas.microsoft.com/office/drawing/2014/main" id="{DC93EFDE-8365-4E18-9FD3-F4F6F06DB98B}"/>
              </a:ext>
            </a:extLst>
          </p:cNvPr>
          <p:cNvSpPr txBox="1">
            <a:spLocks/>
          </p:cNvSpPr>
          <p:nvPr/>
        </p:nvSpPr>
        <p:spPr>
          <a:xfrm>
            <a:off x="194369" y="1157999"/>
            <a:ext cx="727884" cy="171082"/>
          </a:xfrm>
          <a:prstGeom prst="rect">
            <a:avLst/>
          </a:prstGeom>
        </p:spPr>
        <p:txBody>
          <a:bodyPr/>
          <a:lstStyle>
            <a:lvl1pPr marL="0" indent="0" algn="l" defTabSz="536204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82563" indent="-18256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Segoe UI" panose="020B0502040204020203" pitchFamily="34" charset="0"/>
              <a:buChar char="&gt;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55600" indent="-177800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36575" indent="-179388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12788" indent="-176213" algn="l" defTabSz="53620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949123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5327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1531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7735" indent="-268102" algn="l" defTabSz="53620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C24E1BD0-164E-46CD-BF55-89E1D7A4453E}"/>
              </a:ext>
            </a:extLst>
          </p:cNvPr>
          <p:cNvSpPr/>
          <p:nvPr/>
        </p:nvSpPr>
        <p:spPr>
          <a:xfrm>
            <a:off x="4199397" y="3258903"/>
            <a:ext cx="1095624" cy="6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Ensures request is legit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F28527D2-4B7E-4B32-8BCB-748A030A6335}"/>
              </a:ext>
            </a:extLst>
          </p:cNvPr>
          <p:cNvSpPr/>
          <p:nvPr/>
        </p:nvSpPr>
        <p:spPr>
          <a:xfrm>
            <a:off x="7822365" y="3264804"/>
            <a:ext cx="933598" cy="64174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Informs SME/BMS2 once deregistration completed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EF2659D-B01C-46E4-B484-54CA75325091}"/>
              </a:ext>
            </a:extLst>
          </p:cNvPr>
          <p:cNvSpPr/>
          <p:nvPr/>
        </p:nvSpPr>
        <p:spPr>
          <a:xfrm>
            <a:off x="7816682" y="2195556"/>
            <a:ext cx="944980" cy="6476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Registers the client.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D069F50-2573-4D7C-B042-F2B864CB4FAA}"/>
              </a:ext>
            </a:extLst>
          </p:cNvPr>
          <p:cNvSpPr/>
          <p:nvPr/>
        </p:nvSpPr>
        <p:spPr>
          <a:xfrm>
            <a:off x="1331264" y="2243464"/>
            <a:ext cx="964533" cy="6470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Unable </a:t>
            </a: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register SME. 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F479895-4F91-4D75-A2C1-5211AC173EBD}"/>
              </a:ext>
            </a:extLst>
          </p:cNvPr>
          <p:cNvSpPr/>
          <p:nvPr/>
        </p:nvSpPr>
        <p:spPr>
          <a:xfrm>
            <a:off x="1126857" y="1241246"/>
            <a:ext cx="1375711" cy="621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SMEs switches to BMS 2 and attempts to register for eInvoicing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224A508-0CE1-4A3D-92CE-87C43565180E}"/>
              </a:ext>
            </a:extLst>
          </p:cNvPr>
          <p:cNvSpPr/>
          <p:nvPr/>
        </p:nvSpPr>
        <p:spPr>
          <a:xfrm>
            <a:off x="2549976" y="2243463"/>
            <a:ext cx="1413209" cy="6470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Ask SME to contact BMS 1 and request deregistration </a:t>
            </a:r>
            <a:r>
              <a:rPr lang="en-AU" sz="9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specified document type(s)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B660CB8-9339-4FC2-BE6C-4F65B2F49780}"/>
              </a:ext>
            </a:extLst>
          </p:cNvPr>
          <p:cNvCxnSpPr>
            <a:cxnSpLocks/>
            <a:stCxn id="133" idx="3"/>
            <a:endCxn id="156" idx="1"/>
          </p:cNvCxnSpPr>
          <p:nvPr/>
        </p:nvCxnSpPr>
        <p:spPr>
          <a:xfrm flipV="1">
            <a:off x="2295797" y="2567008"/>
            <a:ext cx="254179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1D662B7-BD93-4699-84BE-E29E4C2E7505}"/>
              </a:ext>
            </a:extLst>
          </p:cNvPr>
          <p:cNvSpPr txBox="1"/>
          <p:nvPr/>
        </p:nvSpPr>
        <p:spPr>
          <a:xfrm>
            <a:off x="1505682" y="4027567"/>
            <a:ext cx="408866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b="1" dirty="0"/>
              <a:t>Questions/Considerations:</a:t>
            </a:r>
          </a:p>
          <a:p>
            <a:r>
              <a:rPr lang="en-AU" b="0" dirty="0"/>
              <a:t>1. Can BMS2 (gaining) request deregistration on behalf of the SME?</a:t>
            </a:r>
          </a:p>
          <a:p>
            <a:r>
              <a:rPr lang="en-AU" b="0" dirty="0"/>
              <a:t>2. How does SME know what features may be lost? </a:t>
            </a:r>
          </a:p>
          <a:p>
            <a:r>
              <a:rPr lang="en-AU" b="0" dirty="0"/>
              <a:t>3. Overlap period when both BMS1 and BMS2 can be used? </a:t>
            </a:r>
            <a:endParaRPr lang="en-AU" dirty="0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87590E19-A9F1-460A-8A9D-7EB4BF16F942}"/>
              </a:ext>
            </a:extLst>
          </p:cNvPr>
          <p:cNvSpPr txBox="1">
            <a:spLocks/>
          </p:cNvSpPr>
          <p:nvPr/>
        </p:nvSpPr>
        <p:spPr>
          <a:xfrm>
            <a:off x="23612" y="3108334"/>
            <a:ext cx="659638" cy="1801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AU" sz="900" dirty="0"/>
              <a:t>BMS 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131CD3E-FAA8-4A9B-A816-2F54A782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8" y="161076"/>
            <a:ext cx="8520600" cy="448171"/>
          </a:xfrm>
        </p:spPr>
        <p:txBody>
          <a:bodyPr>
            <a:noAutofit/>
          </a:bodyPr>
          <a:lstStyle/>
          <a:p>
            <a:r>
              <a:rPr lang="en-AU" sz="1800" dirty="0"/>
              <a:t>Scenario 1.2  –  SME initiated </a:t>
            </a:r>
            <a:r>
              <a:rPr lang="en-AU" sz="1800" dirty="0">
                <a:solidFill>
                  <a:schemeClr val="tx1"/>
                </a:solidFill>
              </a:rPr>
              <a:t>switch – switching BMS</a:t>
            </a:r>
            <a:br>
              <a:rPr lang="en-AU" sz="1800" dirty="0">
                <a:solidFill>
                  <a:schemeClr val="tx1"/>
                </a:solidFill>
              </a:rPr>
            </a:br>
            <a:br>
              <a:rPr lang="en-AU" sz="1800" dirty="0">
                <a:solidFill>
                  <a:schemeClr val="tx1"/>
                </a:solidFill>
              </a:rPr>
            </a:br>
            <a:endParaRPr lang="en-AU" sz="180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31D4F89-C4ED-4B3F-872F-FE6AB36DEDDA}"/>
              </a:ext>
            </a:extLst>
          </p:cNvPr>
          <p:cNvSpPr txBox="1"/>
          <p:nvPr/>
        </p:nvSpPr>
        <p:spPr>
          <a:xfrm>
            <a:off x="4821815" y="601830"/>
            <a:ext cx="4199343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600"/>
              </a:spcBef>
              <a:spcAft>
                <a:spcPts val="600"/>
              </a:spcAft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sz="900" dirty="0"/>
              <a:t>An SME makes a commercial decision to move from BMS1 to BMS2. </a:t>
            </a:r>
          </a:p>
          <a:p>
            <a:r>
              <a:rPr lang="en-AU" sz="900" dirty="0"/>
              <a:t>BMS1 and BMS2 integrates with different APs which the SME is unaware of. 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BEB2E8A2-3246-47E4-8D5A-72D2F31742C5}"/>
              </a:ext>
            </a:extLst>
          </p:cNvPr>
          <p:cNvGrpSpPr/>
          <p:nvPr/>
        </p:nvGrpSpPr>
        <p:grpSpPr>
          <a:xfrm>
            <a:off x="232122" y="1410013"/>
            <a:ext cx="617265" cy="399477"/>
            <a:chOff x="284082" y="1615972"/>
            <a:chExt cx="823149" cy="498446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352C34E8-FC2F-4246-9DE4-4387161F27AE}"/>
                </a:ext>
              </a:extLst>
            </p:cNvPr>
            <p:cNvGrpSpPr/>
            <p:nvPr/>
          </p:nvGrpSpPr>
          <p:grpSpPr>
            <a:xfrm>
              <a:off x="563490" y="1714258"/>
              <a:ext cx="543741" cy="356540"/>
              <a:chOff x="21123049" y="15438532"/>
              <a:chExt cx="678614" cy="400109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FF7E5B74-3384-42D9-AAA9-357116FF42D8}"/>
                  </a:ext>
                </a:extLst>
              </p:cNvPr>
              <p:cNvGrpSpPr/>
              <p:nvPr/>
            </p:nvGrpSpPr>
            <p:grpSpPr>
              <a:xfrm>
                <a:off x="21123049" y="15438532"/>
                <a:ext cx="678614" cy="400109"/>
                <a:chOff x="9055101" y="514771"/>
                <a:chExt cx="549275" cy="323851"/>
              </a:xfrm>
            </p:grpSpPr>
            <p:sp>
              <p:nvSpPr>
                <p:cNvPr id="334" name="Freeform 8567">
                  <a:extLst>
                    <a:ext uri="{FF2B5EF4-FFF2-40B4-BE49-F238E27FC236}">
                      <a16:creationId xmlns:a16="http://schemas.microsoft.com/office/drawing/2014/main" id="{457B5D2A-D358-4870-B18D-00A6EF109D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104313" y="514771"/>
                  <a:ext cx="449263" cy="296863"/>
                </a:xfrm>
                <a:custGeom>
                  <a:avLst/>
                  <a:gdLst>
                    <a:gd name="T0" fmla="*/ 621 w 623"/>
                    <a:gd name="T1" fmla="*/ 412 h 412"/>
                    <a:gd name="T2" fmla="*/ 623 w 623"/>
                    <a:gd name="T3" fmla="*/ 401 h 412"/>
                    <a:gd name="T4" fmla="*/ 623 w 623"/>
                    <a:gd name="T5" fmla="*/ 41 h 412"/>
                    <a:gd name="T6" fmla="*/ 582 w 623"/>
                    <a:gd name="T7" fmla="*/ 0 h 412"/>
                    <a:gd name="T8" fmla="*/ 41 w 623"/>
                    <a:gd name="T9" fmla="*/ 0 h 412"/>
                    <a:gd name="T10" fmla="*/ 0 w 623"/>
                    <a:gd name="T11" fmla="*/ 41 h 412"/>
                    <a:gd name="T12" fmla="*/ 0 w 623"/>
                    <a:gd name="T13" fmla="*/ 401 h 412"/>
                    <a:gd name="T14" fmla="*/ 2 w 623"/>
                    <a:gd name="T15" fmla="*/ 412 h 412"/>
                    <a:gd name="T16" fmla="*/ 621 w 623"/>
                    <a:gd name="T17" fmla="*/ 412 h 412"/>
                    <a:gd name="T18" fmla="*/ 311 w 623"/>
                    <a:gd name="T19" fmla="*/ 10 h 412"/>
                    <a:gd name="T20" fmla="*/ 318 w 623"/>
                    <a:gd name="T21" fmla="*/ 17 h 412"/>
                    <a:gd name="T22" fmla="*/ 311 w 623"/>
                    <a:gd name="T23" fmla="*/ 24 h 412"/>
                    <a:gd name="T24" fmla="*/ 304 w 623"/>
                    <a:gd name="T25" fmla="*/ 17 h 412"/>
                    <a:gd name="T26" fmla="*/ 311 w 623"/>
                    <a:gd name="T27" fmla="*/ 10 h 412"/>
                    <a:gd name="T28" fmla="*/ 33 w 623"/>
                    <a:gd name="T29" fmla="*/ 379 h 412"/>
                    <a:gd name="T30" fmla="*/ 33 w 623"/>
                    <a:gd name="T31" fmla="*/ 34 h 412"/>
                    <a:gd name="T32" fmla="*/ 494 w 623"/>
                    <a:gd name="T33" fmla="*/ 34 h 412"/>
                    <a:gd name="T34" fmla="*/ 589 w 623"/>
                    <a:gd name="T35" fmla="*/ 34 h 412"/>
                    <a:gd name="T36" fmla="*/ 589 w 623"/>
                    <a:gd name="T37" fmla="*/ 379 h 412"/>
                    <a:gd name="T38" fmla="*/ 149 w 623"/>
                    <a:gd name="T39" fmla="*/ 379 h 412"/>
                    <a:gd name="T40" fmla="*/ 33 w 623"/>
                    <a:gd name="T41" fmla="*/ 379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23" h="412">
                      <a:moveTo>
                        <a:pt x="621" y="412"/>
                      </a:moveTo>
                      <a:cubicBezTo>
                        <a:pt x="622" y="408"/>
                        <a:pt x="623" y="405"/>
                        <a:pt x="623" y="401"/>
                      </a:cubicBezTo>
                      <a:cubicBezTo>
                        <a:pt x="623" y="41"/>
                        <a:pt x="623" y="41"/>
                        <a:pt x="623" y="41"/>
                      </a:cubicBezTo>
                      <a:cubicBezTo>
                        <a:pt x="623" y="18"/>
                        <a:pt x="605" y="0"/>
                        <a:pt x="58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05"/>
                        <a:pt x="1" y="408"/>
                        <a:pt x="2" y="412"/>
                      </a:cubicBezTo>
                      <a:lnTo>
                        <a:pt x="621" y="412"/>
                      </a:lnTo>
                      <a:close/>
                      <a:moveTo>
                        <a:pt x="311" y="10"/>
                      </a:moveTo>
                      <a:cubicBezTo>
                        <a:pt x="315" y="10"/>
                        <a:pt x="318" y="13"/>
                        <a:pt x="318" y="17"/>
                      </a:cubicBezTo>
                      <a:cubicBezTo>
                        <a:pt x="318" y="21"/>
                        <a:pt x="315" y="24"/>
                        <a:pt x="311" y="24"/>
                      </a:cubicBezTo>
                      <a:cubicBezTo>
                        <a:pt x="307" y="24"/>
                        <a:pt x="304" y="21"/>
                        <a:pt x="304" y="17"/>
                      </a:cubicBezTo>
                      <a:cubicBezTo>
                        <a:pt x="304" y="13"/>
                        <a:pt x="307" y="10"/>
                        <a:pt x="311" y="10"/>
                      </a:cubicBezTo>
                      <a:close/>
                      <a:moveTo>
                        <a:pt x="33" y="379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494" y="34"/>
                        <a:pt x="494" y="34"/>
                        <a:pt x="494" y="34"/>
                      </a:cubicBezTo>
                      <a:cubicBezTo>
                        <a:pt x="589" y="34"/>
                        <a:pt x="589" y="34"/>
                        <a:pt x="589" y="34"/>
                      </a:cubicBezTo>
                      <a:cubicBezTo>
                        <a:pt x="589" y="379"/>
                        <a:pt x="589" y="379"/>
                        <a:pt x="589" y="379"/>
                      </a:cubicBezTo>
                      <a:cubicBezTo>
                        <a:pt x="149" y="379"/>
                        <a:pt x="149" y="379"/>
                        <a:pt x="149" y="379"/>
                      </a:cubicBezTo>
                      <a:lnTo>
                        <a:pt x="33" y="3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" name="Freeform 8568">
                  <a:extLst>
                    <a:ext uri="{FF2B5EF4-FFF2-40B4-BE49-F238E27FC236}">
                      <a16:creationId xmlns:a16="http://schemas.microsoft.com/office/drawing/2014/main" id="{9BF1D981-7E4C-4023-94B0-6813974946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55101" y="811634"/>
                  <a:ext cx="549275" cy="26988"/>
                </a:xfrm>
                <a:custGeom>
                  <a:avLst/>
                  <a:gdLst>
                    <a:gd name="T0" fmla="*/ 72 w 763"/>
                    <a:gd name="T1" fmla="*/ 0 h 38"/>
                    <a:gd name="T2" fmla="*/ 0 w 763"/>
                    <a:gd name="T3" fmla="*/ 0 h 38"/>
                    <a:gd name="T4" fmla="*/ 0 w 763"/>
                    <a:gd name="T5" fmla="*/ 5 h 38"/>
                    <a:gd name="T6" fmla="*/ 10 w 763"/>
                    <a:gd name="T7" fmla="*/ 28 h 38"/>
                    <a:gd name="T8" fmla="*/ 32 w 763"/>
                    <a:gd name="T9" fmla="*/ 38 h 38"/>
                    <a:gd name="T10" fmla="*/ 730 w 763"/>
                    <a:gd name="T11" fmla="*/ 38 h 38"/>
                    <a:gd name="T12" fmla="*/ 753 w 763"/>
                    <a:gd name="T13" fmla="*/ 28 h 38"/>
                    <a:gd name="T14" fmla="*/ 763 w 763"/>
                    <a:gd name="T15" fmla="*/ 5 h 38"/>
                    <a:gd name="T16" fmla="*/ 763 w 763"/>
                    <a:gd name="T17" fmla="*/ 0 h 38"/>
                    <a:gd name="T18" fmla="*/ 691 w 763"/>
                    <a:gd name="T19" fmla="*/ 0 h 38"/>
                    <a:gd name="T20" fmla="*/ 72 w 763"/>
                    <a:gd name="T21" fmla="*/ 0 h 38"/>
                    <a:gd name="T22" fmla="*/ 71 w 763"/>
                    <a:gd name="T23" fmla="*/ 17 h 38"/>
                    <a:gd name="T24" fmla="*/ 103 w 763"/>
                    <a:gd name="T25" fmla="*/ 17 h 38"/>
                    <a:gd name="T26" fmla="*/ 103 w 763"/>
                    <a:gd name="T27" fmla="*/ 21 h 38"/>
                    <a:gd name="T28" fmla="*/ 71 w 763"/>
                    <a:gd name="T29" fmla="*/ 21 h 38"/>
                    <a:gd name="T30" fmla="*/ 71 w 763"/>
                    <a:gd name="T31" fmla="*/ 17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3" h="38">
                      <a:moveTo>
                        <a:pt x="7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4"/>
                        <a:pt x="3" y="22"/>
                        <a:pt x="10" y="28"/>
                      </a:cubicBezTo>
                      <a:cubicBezTo>
                        <a:pt x="16" y="35"/>
                        <a:pt x="24" y="38"/>
                        <a:pt x="32" y="38"/>
                      </a:cubicBezTo>
                      <a:cubicBezTo>
                        <a:pt x="730" y="38"/>
                        <a:pt x="730" y="38"/>
                        <a:pt x="730" y="38"/>
                      </a:cubicBezTo>
                      <a:cubicBezTo>
                        <a:pt x="739" y="38"/>
                        <a:pt x="747" y="35"/>
                        <a:pt x="753" y="28"/>
                      </a:cubicBezTo>
                      <a:cubicBezTo>
                        <a:pt x="759" y="22"/>
                        <a:pt x="763" y="14"/>
                        <a:pt x="763" y="5"/>
                      </a:cubicBezTo>
                      <a:cubicBezTo>
                        <a:pt x="763" y="0"/>
                        <a:pt x="763" y="0"/>
                        <a:pt x="763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lnTo>
                        <a:pt x="72" y="0"/>
                      </a:lnTo>
                      <a:close/>
                      <a:moveTo>
                        <a:pt x="71" y="17"/>
                      </a:move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lnTo>
                        <a:pt x="71" y="17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" name="Rectangle 8569">
                  <a:extLst>
                    <a:ext uri="{FF2B5EF4-FFF2-40B4-BE49-F238E27FC236}">
                      <a16:creationId xmlns:a16="http://schemas.microsoft.com/office/drawing/2014/main" id="{733FA775-7D79-41A5-B90B-5DBE1D72A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5901" y="822746"/>
                  <a:ext cx="22225" cy="3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" name="Oval 8570">
                  <a:extLst>
                    <a:ext uri="{FF2B5EF4-FFF2-40B4-BE49-F238E27FC236}">
                      <a16:creationId xmlns:a16="http://schemas.microsoft.com/office/drawing/2014/main" id="{F40D8BC5-01C9-48CB-A872-1DE6BA433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23388" y="522709"/>
                  <a:ext cx="11113" cy="9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" name="Freeform 8571">
                  <a:extLst>
                    <a:ext uri="{FF2B5EF4-FFF2-40B4-BE49-F238E27FC236}">
                      <a16:creationId xmlns:a16="http://schemas.microsoft.com/office/drawing/2014/main" id="{7DBB2A4C-48BA-4EE1-BBEF-96042BF6A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2263" y="538584"/>
                  <a:ext cx="315913" cy="249238"/>
                </a:xfrm>
                <a:custGeom>
                  <a:avLst/>
                  <a:gdLst>
                    <a:gd name="T0" fmla="*/ 199 w 199"/>
                    <a:gd name="T1" fmla="*/ 157 h 157"/>
                    <a:gd name="T2" fmla="*/ 199 w 199"/>
                    <a:gd name="T3" fmla="*/ 0 h 157"/>
                    <a:gd name="T4" fmla="*/ 156 w 199"/>
                    <a:gd name="T5" fmla="*/ 0 h 157"/>
                    <a:gd name="T6" fmla="*/ 0 w 199"/>
                    <a:gd name="T7" fmla="*/ 157 h 157"/>
                    <a:gd name="T8" fmla="*/ 199 w 199"/>
                    <a:gd name="T9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9" h="157">
                      <a:moveTo>
                        <a:pt x="199" y="157"/>
                      </a:moveTo>
                      <a:lnTo>
                        <a:pt x="199" y="0"/>
                      </a:lnTo>
                      <a:lnTo>
                        <a:pt x="156" y="0"/>
                      </a:lnTo>
                      <a:lnTo>
                        <a:pt x="0" y="157"/>
                      </a:lnTo>
                      <a:lnTo>
                        <a:pt x="199" y="157"/>
                      </a:lnTo>
                      <a:close/>
                    </a:path>
                  </a:pathLst>
                </a:custGeom>
                <a:solidFill>
                  <a:srgbClr val="2E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" name="Freeform 8572">
                  <a:extLst>
                    <a:ext uri="{FF2B5EF4-FFF2-40B4-BE49-F238E27FC236}">
                      <a16:creationId xmlns:a16="http://schemas.microsoft.com/office/drawing/2014/main" id="{2BD84B90-0D25-4CC1-839E-666BEC673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8126" y="538584"/>
                  <a:ext cx="331788" cy="249238"/>
                </a:xfrm>
                <a:custGeom>
                  <a:avLst/>
                  <a:gdLst>
                    <a:gd name="T0" fmla="*/ 0 w 209"/>
                    <a:gd name="T1" fmla="*/ 0 h 157"/>
                    <a:gd name="T2" fmla="*/ 0 w 209"/>
                    <a:gd name="T3" fmla="*/ 157 h 157"/>
                    <a:gd name="T4" fmla="*/ 53 w 209"/>
                    <a:gd name="T5" fmla="*/ 157 h 157"/>
                    <a:gd name="T6" fmla="*/ 209 w 209"/>
                    <a:gd name="T7" fmla="*/ 0 h 157"/>
                    <a:gd name="T8" fmla="*/ 0 w 209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9" h="157">
                      <a:moveTo>
                        <a:pt x="0" y="0"/>
                      </a:moveTo>
                      <a:lnTo>
                        <a:pt x="0" y="157"/>
                      </a:lnTo>
                      <a:lnTo>
                        <a:pt x="53" y="157"/>
                      </a:lnTo>
                      <a:lnTo>
                        <a:pt x="20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2CF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CEB9961C-90CF-4C3E-B2CC-F61816182447}"/>
                  </a:ext>
                </a:extLst>
              </p:cNvPr>
              <p:cNvGrpSpPr/>
              <p:nvPr/>
            </p:nvGrpSpPr>
            <p:grpSpPr>
              <a:xfrm>
                <a:off x="21355051" y="15477327"/>
                <a:ext cx="227712" cy="289584"/>
                <a:chOff x="7479939" y="1191746"/>
                <a:chExt cx="468512" cy="595811"/>
              </a:xfrm>
            </p:grpSpPr>
            <p:sp>
              <p:nvSpPr>
                <p:cNvPr id="217" name="Rounded Rectangle 11286">
                  <a:extLst>
                    <a:ext uri="{FF2B5EF4-FFF2-40B4-BE49-F238E27FC236}">
                      <a16:creationId xmlns:a16="http://schemas.microsoft.com/office/drawing/2014/main" id="{CC9A8790-99E0-471F-BAB0-BD8D77DBF59B}"/>
                    </a:ext>
                  </a:extLst>
                </p:cNvPr>
                <p:cNvSpPr/>
                <p:nvPr/>
              </p:nvSpPr>
              <p:spPr>
                <a:xfrm>
                  <a:off x="7479939" y="1191746"/>
                  <a:ext cx="468512" cy="595811"/>
                </a:xfrm>
                <a:prstGeom prst="roundRect">
                  <a:avLst>
                    <a:gd name="adj" fmla="val 965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8C95D732-5E7A-41B4-8BCC-B1F406A5A0EB}"/>
                    </a:ext>
                  </a:extLst>
                </p:cNvPr>
                <p:cNvSpPr/>
                <p:nvPr/>
              </p:nvSpPr>
              <p:spPr>
                <a:xfrm>
                  <a:off x="7577994" y="1446830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47A49DE1-7DD2-4539-B42B-46EE60CF43D3}"/>
                    </a:ext>
                  </a:extLst>
                </p:cNvPr>
                <p:cNvSpPr/>
                <p:nvPr/>
              </p:nvSpPr>
              <p:spPr>
                <a:xfrm>
                  <a:off x="7798732" y="1446830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920463C2-CEAD-49AF-A1CD-2CB39A822C50}"/>
                    </a:ext>
                  </a:extLst>
                </p:cNvPr>
                <p:cNvSpPr/>
                <p:nvPr/>
              </p:nvSpPr>
              <p:spPr>
                <a:xfrm>
                  <a:off x="7577994" y="1508140"/>
                  <a:ext cx="187491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846138AD-F003-4873-A56D-D13D47CEFD1F}"/>
                    </a:ext>
                  </a:extLst>
                </p:cNvPr>
                <p:cNvSpPr/>
                <p:nvPr/>
              </p:nvSpPr>
              <p:spPr>
                <a:xfrm>
                  <a:off x="7798732" y="1508140"/>
                  <a:ext cx="62497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4917B9A-0479-4C5E-AE16-232FB26BD4E2}"/>
                    </a:ext>
                  </a:extLst>
                </p:cNvPr>
                <p:cNvSpPr/>
                <p:nvPr/>
              </p:nvSpPr>
              <p:spPr>
                <a:xfrm>
                  <a:off x="7577994" y="1569448"/>
                  <a:ext cx="187491" cy="3749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E6397ADD-F109-4556-84B6-936E90B3A0B5}"/>
                    </a:ext>
                  </a:extLst>
                </p:cNvPr>
                <p:cNvSpPr/>
                <p:nvPr/>
              </p:nvSpPr>
              <p:spPr>
                <a:xfrm>
                  <a:off x="7798732" y="1569448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B556E5E-76B1-4EC5-92E5-457080C7DE75}"/>
                    </a:ext>
                  </a:extLst>
                </p:cNvPr>
                <p:cNvSpPr/>
                <p:nvPr/>
              </p:nvSpPr>
              <p:spPr>
                <a:xfrm>
                  <a:off x="7798732" y="1672656"/>
                  <a:ext cx="62497" cy="3749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12645">
                  <a:extLst>
                    <a:ext uri="{FF2B5EF4-FFF2-40B4-BE49-F238E27FC236}">
                      <a16:creationId xmlns:a16="http://schemas.microsoft.com/office/drawing/2014/main" id="{AFD63FD0-D8C6-4203-A5A2-497E3DD69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2341" y="1644140"/>
                  <a:ext cx="56248" cy="98367"/>
                </a:xfrm>
                <a:custGeom>
                  <a:avLst/>
                  <a:gdLst>
                    <a:gd name="T0" fmla="*/ 34 w 85"/>
                    <a:gd name="T1" fmla="*/ 0 h 152"/>
                    <a:gd name="T2" fmla="*/ 34 w 85"/>
                    <a:gd name="T3" fmla="*/ 16 h 152"/>
                    <a:gd name="T4" fmla="*/ 2 w 85"/>
                    <a:gd name="T5" fmla="*/ 51 h 152"/>
                    <a:gd name="T6" fmla="*/ 56 w 85"/>
                    <a:gd name="T7" fmla="*/ 101 h 152"/>
                    <a:gd name="T8" fmla="*/ 43 w 85"/>
                    <a:gd name="T9" fmla="*/ 111 h 152"/>
                    <a:gd name="T10" fmla="*/ 15 w 85"/>
                    <a:gd name="T11" fmla="*/ 98 h 152"/>
                    <a:gd name="T12" fmla="*/ 0 w 85"/>
                    <a:gd name="T13" fmla="*/ 121 h 152"/>
                    <a:gd name="T14" fmla="*/ 34 w 85"/>
                    <a:gd name="T15" fmla="*/ 137 h 152"/>
                    <a:gd name="T16" fmla="*/ 34 w 85"/>
                    <a:gd name="T17" fmla="*/ 152 h 152"/>
                    <a:gd name="T18" fmla="*/ 52 w 85"/>
                    <a:gd name="T19" fmla="*/ 152 h 152"/>
                    <a:gd name="T20" fmla="*/ 52 w 85"/>
                    <a:gd name="T21" fmla="*/ 137 h 152"/>
                    <a:gd name="T22" fmla="*/ 85 w 85"/>
                    <a:gd name="T23" fmla="*/ 101 h 152"/>
                    <a:gd name="T24" fmla="*/ 31 w 85"/>
                    <a:gd name="T25" fmla="*/ 51 h 152"/>
                    <a:gd name="T26" fmla="*/ 44 w 85"/>
                    <a:gd name="T27" fmla="*/ 42 h 152"/>
                    <a:gd name="T28" fmla="*/ 70 w 85"/>
                    <a:gd name="T29" fmla="*/ 52 h 152"/>
                    <a:gd name="T30" fmla="*/ 82 w 85"/>
                    <a:gd name="T31" fmla="*/ 28 h 152"/>
                    <a:gd name="T32" fmla="*/ 52 w 85"/>
                    <a:gd name="T33" fmla="*/ 15 h 152"/>
                    <a:gd name="T34" fmla="*/ 52 w 85"/>
                    <a:gd name="T35" fmla="*/ 0 h 152"/>
                    <a:gd name="T36" fmla="*/ 34 w 85"/>
                    <a:gd name="T3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5" h="152">
                      <a:moveTo>
                        <a:pt x="34" y="0"/>
                      </a:move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15" y="19"/>
                        <a:pt x="2" y="33"/>
                        <a:pt x="2" y="51"/>
                      </a:cubicBezTo>
                      <a:cubicBezTo>
                        <a:pt x="2" y="87"/>
                        <a:pt x="56" y="88"/>
                        <a:pt x="56" y="101"/>
                      </a:cubicBezTo>
                      <a:cubicBezTo>
                        <a:pt x="56" y="108"/>
                        <a:pt x="49" y="111"/>
                        <a:pt x="43" y="111"/>
                      </a:cubicBezTo>
                      <a:cubicBezTo>
                        <a:pt x="28" y="111"/>
                        <a:pt x="15" y="98"/>
                        <a:pt x="15" y="98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12" y="134"/>
                        <a:pt x="34" y="137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52" y="152"/>
                        <a:pt x="52" y="152"/>
                        <a:pt x="52" y="152"/>
                      </a:cubicBezTo>
                      <a:cubicBezTo>
                        <a:pt x="52" y="137"/>
                        <a:pt x="52" y="137"/>
                        <a:pt x="52" y="137"/>
                      </a:cubicBezTo>
                      <a:cubicBezTo>
                        <a:pt x="73" y="133"/>
                        <a:pt x="85" y="118"/>
                        <a:pt x="85" y="101"/>
                      </a:cubicBezTo>
                      <a:cubicBezTo>
                        <a:pt x="85" y="64"/>
                        <a:pt x="31" y="65"/>
                        <a:pt x="31" y="51"/>
                      </a:cubicBezTo>
                      <a:cubicBezTo>
                        <a:pt x="31" y="44"/>
                        <a:pt x="38" y="42"/>
                        <a:pt x="44" y="42"/>
                      </a:cubicBezTo>
                      <a:cubicBezTo>
                        <a:pt x="58" y="42"/>
                        <a:pt x="70" y="52"/>
                        <a:pt x="70" y="52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72" y="18"/>
                        <a:pt x="52" y="15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38383DF7-0316-495A-9F95-A50313298EA0}"/>
                    </a:ext>
                  </a:extLst>
                </p:cNvPr>
                <p:cNvGrpSpPr/>
                <p:nvPr/>
              </p:nvGrpSpPr>
              <p:grpSpPr>
                <a:xfrm>
                  <a:off x="7565039" y="1298861"/>
                  <a:ext cx="315316" cy="100676"/>
                  <a:chOff x="599636" y="1260151"/>
                  <a:chExt cx="432957" cy="138238"/>
                </a:xfrm>
                <a:solidFill>
                  <a:schemeClr val="accent1">
                    <a:lumMod val="75000"/>
                  </a:schemeClr>
                </a:solidFill>
              </p:grpSpPr>
              <p:sp>
                <p:nvSpPr>
                  <p:cNvPr id="260" name="Freeform 35">
                    <a:extLst>
                      <a:ext uri="{FF2B5EF4-FFF2-40B4-BE49-F238E27FC236}">
                        <a16:creationId xmlns:a16="http://schemas.microsoft.com/office/drawing/2014/main" id="{21FCB51F-8453-4BAA-A585-2BC03D4CC00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9636" y="1296274"/>
                    <a:ext cx="96558" cy="102115"/>
                  </a:xfrm>
                  <a:custGeom>
                    <a:avLst/>
                    <a:gdLst>
                      <a:gd name="T0" fmla="*/ 3 w 73"/>
                      <a:gd name="T1" fmla="*/ 23 h 77"/>
                      <a:gd name="T2" fmla="*/ 11 w 73"/>
                      <a:gd name="T3" fmla="*/ 11 h 77"/>
                      <a:gd name="T4" fmla="*/ 23 w 73"/>
                      <a:gd name="T5" fmla="*/ 3 h 77"/>
                      <a:gd name="T6" fmla="*/ 39 w 73"/>
                      <a:gd name="T7" fmla="*/ 0 h 77"/>
                      <a:gd name="T8" fmla="*/ 54 w 73"/>
                      <a:gd name="T9" fmla="*/ 3 h 77"/>
                      <a:gd name="T10" fmla="*/ 64 w 73"/>
                      <a:gd name="T11" fmla="*/ 10 h 77"/>
                      <a:gd name="T12" fmla="*/ 71 w 73"/>
                      <a:gd name="T13" fmla="*/ 21 h 77"/>
                      <a:gd name="T14" fmla="*/ 73 w 73"/>
                      <a:gd name="T15" fmla="*/ 36 h 77"/>
                      <a:gd name="T16" fmla="*/ 73 w 73"/>
                      <a:gd name="T17" fmla="*/ 38 h 77"/>
                      <a:gd name="T18" fmla="*/ 73 w 73"/>
                      <a:gd name="T19" fmla="*/ 40 h 77"/>
                      <a:gd name="T20" fmla="*/ 73 w 73"/>
                      <a:gd name="T21" fmla="*/ 43 h 77"/>
                      <a:gd name="T22" fmla="*/ 26 w 73"/>
                      <a:gd name="T23" fmla="*/ 43 h 77"/>
                      <a:gd name="T24" fmla="*/ 28 w 73"/>
                      <a:gd name="T25" fmla="*/ 49 h 77"/>
                      <a:gd name="T26" fmla="*/ 32 w 73"/>
                      <a:gd name="T27" fmla="*/ 53 h 77"/>
                      <a:gd name="T28" fmla="*/ 37 w 73"/>
                      <a:gd name="T29" fmla="*/ 56 h 77"/>
                      <a:gd name="T30" fmla="*/ 43 w 73"/>
                      <a:gd name="T31" fmla="*/ 57 h 77"/>
                      <a:gd name="T32" fmla="*/ 51 w 73"/>
                      <a:gd name="T33" fmla="*/ 56 h 77"/>
                      <a:gd name="T34" fmla="*/ 57 w 73"/>
                      <a:gd name="T35" fmla="*/ 53 h 77"/>
                      <a:gd name="T36" fmla="*/ 64 w 73"/>
                      <a:gd name="T37" fmla="*/ 49 h 77"/>
                      <a:gd name="T38" fmla="*/ 73 w 73"/>
                      <a:gd name="T39" fmla="*/ 67 h 77"/>
                      <a:gd name="T40" fmla="*/ 64 w 73"/>
                      <a:gd name="T41" fmla="*/ 72 h 77"/>
                      <a:gd name="T42" fmla="*/ 54 w 73"/>
                      <a:gd name="T43" fmla="*/ 76 h 77"/>
                      <a:gd name="T44" fmla="*/ 41 w 73"/>
                      <a:gd name="T45" fmla="*/ 77 h 77"/>
                      <a:gd name="T46" fmla="*/ 24 w 73"/>
                      <a:gd name="T47" fmla="*/ 74 h 77"/>
                      <a:gd name="T48" fmla="*/ 11 w 73"/>
                      <a:gd name="T49" fmla="*/ 65 h 77"/>
                      <a:gd name="T50" fmla="*/ 3 w 73"/>
                      <a:gd name="T51" fmla="*/ 53 h 77"/>
                      <a:gd name="T52" fmla="*/ 0 w 73"/>
                      <a:gd name="T53" fmla="*/ 39 h 77"/>
                      <a:gd name="T54" fmla="*/ 3 w 73"/>
                      <a:gd name="T55" fmla="*/ 23 h 77"/>
                      <a:gd name="T56" fmla="*/ 47 w 73"/>
                      <a:gd name="T57" fmla="*/ 25 h 77"/>
                      <a:gd name="T58" fmla="*/ 45 w 73"/>
                      <a:gd name="T59" fmla="*/ 22 h 77"/>
                      <a:gd name="T60" fmla="*/ 42 w 73"/>
                      <a:gd name="T61" fmla="*/ 19 h 77"/>
                      <a:gd name="T62" fmla="*/ 38 w 73"/>
                      <a:gd name="T63" fmla="*/ 19 h 77"/>
                      <a:gd name="T64" fmla="*/ 34 w 73"/>
                      <a:gd name="T65" fmla="*/ 19 h 77"/>
                      <a:gd name="T66" fmla="*/ 30 w 73"/>
                      <a:gd name="T67" fmla="*/ 22 h 77"/>
                      <a:gd name="T68" fmla="*/ 28 w 73"/>
                      <a:gd name="T69" fmla="*/ 25 h 77"/>
                      <a:gd name="T70" fmla="*/ 26 w 73"/>
                      <a:gd name="T71" fmla="*/ 29 h 77"/>
                      <a:gd name="T72" fmla="*/ 48 w 73"/>
                      <a:gd name="T73" fmla="*/ 29 h 77"/>
                      <a:gd name="T74" fmla="*/ 47 w 73"/>
                      <a:gd name="T75" fmla="*/ 2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3" h="77">
                        <a:moveTo>
                          <a:pt x="3" y="23"/>
                        </a:moveTo>
                        <a:cubicBezTo>
                          <a:pt x="5" y="19"/>
                          <a:pt x="7" y="15"/>
                          <a:pt x="11" y="11"/>
                        </a:cubicBezTo>
                        <a:cubicBezTo>
                          <a:pt x="14" y="8"/>
                          <a:pt x="18" y="5"/>
                          <a:pt x="23" y="3"/>
                        </a:cubicBezTo>
                        <a:cubicBezTo>
                          <a:pt x="28" y="1"/>
                          <a:pt x="33" y="0"/>
                          <a:pt x="39" y="0"/>
                        </a:cubicBezTo>
                        <a:cubicBezTo>
                          <a:pt x="44" y="0"/>
                          <a:pt x="49" y="1"/>
                          <a:pt x="54" y="3"/>
                        </a:cubicBezTo>
                        <a:cubicBezTo>
                          <a:pt x="58" y="4"/>
                          <a:pt x="61" y="7"/>
                          <a:pt x="64" y="10"/>
                        </a:cubicBezTo>
                        <a:cubicBezTo>
                          <a:pt x="67" y="13"/>
                          <a:pt x="69" y="17"/>
                          <a:pt x="71" y="21"/>
                        </a:cubicBezTo>
                        <a:cubicBezTo>
                          <a:pt x="72" y="26"/>
                          <a:pt x="73" y="31"/>
                          <a:pt x="73" y="36"/>
                        </a:cubicBezTo>
                        <a:cubicBezTo>
                          <a:pt x="73" y="36"/>
                          <a:pt x="73" y="37"/>
                          <a:pt x="73" y="38"/>
                        </a:cubicBezTo>
                        <a:cubicBezTo>
                          <a:pt x="73" y="39"/>
                          <a:pt x="73" y="40"/>
                          <a:pt x="73" y="40"/>
                        </a:cubicBezTo>
                        <a:cubicBezTo>
                          <a:pt x="73" y="41"/>
                          <a:pt x="73" y="42"/>
                          <a:pt x="73" y="43"/>
                        </a:cubicBezTo>
                        <a:cubicBezTo>
                          <a:pt x="26" y="43"/>
                          <a:pt x="26" y="43"/>
                          <a:pt x="26" y="43"/>
                        </a:cubicBezTo>
                        <a:cubicBezTo>
                          <a:pt x="26" y="46"/>
                          <a:pt x="27" y="48"/>
                          <a:pt x="28" y="49"/>
                        </a:cubicBezTo>
                        <a:cubicBezTo>
                          <a:pt x="29" y="51"/>
                          <a:pt x="31" y="52"/>
                          <a:pt x="32" y="53"/>
                        </a:cubicBezTo>
                        <a:cubicBezTo>
                          <a:pt x="34" y="55"/>
                          <a:pt x="35" y="55"/>
                          <a:pt x="37" y="56"/>
                        </a:cubicBezTo>
                        <a:cubicBezTo>
                          <a:pt x="39" y="56"/>
                          <a:pt x="41" y="57"/>
                          <a:pt x="43" y="57"/>
                        </a:cubicBezTo>
                        <a:cubicBezTo>
                          <a:pt x="46" y="57"/>
                          <a:pt x="48" y="56"/>
                          <a:pt x="51" y="56"/>
                        </a:cubicBezTo>
                        <a:cubicBezTo>
                          <a:pt x="53" y="55"/>
                          <a:pt x="55" y="54"/>
                          <a:pt x="57" y="53"/>
                        </a:cubicBezTo>
                        <a:cubicBezTo>
                          <a:pt x="60" y="52"/>
                          <a:pt x="62" y="51"/>
                          <a:pt x="64" y="49"/>
                        </a:cubicBezTo>
                        <a:cubicBezTo>
                          <a:pt x="73" y="67"/>
                          <a:pt x="73" y="67"/>
                          <a:pt x="73" y="67"/>
                        </a:cubicBezTo>
                        <a:cubicBezTo>
                          <a:pt x="70" y="69"/>
                          <a:pt x="68" y="70"/>
                          <a:pt x="64" y="72"/>
                        </a:cubicBezTo>
                        <a:cubicBezTo>
                          <a:pt x="62" y="73"/>
                          <a:pt x="58" y="75"/>
                          <a:pt x="54" y="76"/>
                        </a:cubicBezTo>
                        <a:cubicBezTo>
                          <a:pt x="51" y="77"/>
                          <a:pt x="46" y="77"/>
                          <a:pt x="41" y="77"/>
                        </a:cubicBezTo>
                        <a:cubicBezTo>
                          <a:pt x="35" y="77"/>
                          <a:pt x="29" y="76"/>
                          <a:pt x="24" y="74"/>
                        </a:cubicBezTo>
                        <a:cubicBezTo>
                          <a:pt x="18" y="72"/>
                          <a:pt x="14" y="69"/>
                          <a:pt x="11" y="65"/>
                        </a:cubicBezTo>
                        <a:cubicBezTo>
                          <a:pt x="7" y="62"/>
                          <a:pt x="5" y="58"/>
                          <a:pt x="3" y="53"/>
                        </a:cubicBezTo>
                        <a:cubicBezTo>
                          <a:pt x="1" y="48"/>
                          <a:pt x="0" y="43"/>
                          <a:pt x="0" y="39"/>
                        </a:cubicBezTo>
                        <a:cubicBezTo>
                          <a:pt x="0" y="33"/>
                          <a:pt x="1" y="28"/>
                          <a:pt x="3" y="23"/>
                        </a:cubicBezTo>
                        <a:close/>
                        <a:moveTo>
                          <a:pt x="47" y="25"/>
                        </a:moveTo>
                        <a:cubicBezTo>
                          <a:pt x="47" y="24"/>
                          <a:pt x="46" y="23"/>
                          <a:pt x="45" y="22"/>
                        </a:cubicBezTo>
                        <a:cubicBezTo>
                          <a:pt x="45" y="21"/>
                          <a:pt x="44" y="20"/>
                          <a:pt x="42" y="19"/>
                        </a:cubicBezTo>
                        <a:cubicBezTo>
                          <a:pt x="41" y="19"/>
                          <a:pt x="40" y="19"/>
                          <a:pt x="38" y="19"/>
                        </a:cubicBezTo>
                        <a:cubicBezTo>
                          <a:pt x="37" y="19"/>
                          <a:pt x="35" y="19"/>
                          <a:pt x="34" y="19"/>
                        </a:cubicBezTo>
                        <a:cubicBezTo>
                          <a:pt x="32" y="20"/>
                          <a:pt x="31" y="21"/>
                          <a:pt x="30" y="22"/>
                        </a:cubicBezTo>
                        <a:cubicBezTo>
                          <a:pt x="29" y="23"/>
                          <a:pt x="28" y="24"/>
                          <a:pt x="28" y="25"/>
                        </a:cubicBezTo>
                        <a:cubicBezTo>
                          <a:pt x="27" y="26"/>
                          <a:pt x="27" y="28"/>
                          <a:pt x="26" y="29"/>
                        </a:cubicBezTo>
                        <a:cubicBezTo>
                          <a:pt x="48" y="29"/>
                          <a:pt x="48" y="29"/>
                          <a:pt x="48" y="29"/>
                        </a:cubicBezTo>
                        <a:cubicBezTo>
                          <a:pt x="48" y="28"/>
                          <a:pt x="48" y="26"/>
                          <a:pt x="47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0" name="Rectangle 101">
                    <a:extLst>
                      <a:ext uri="{FF2B5EF4-FFF2-40B4-BE49-F238E27FC236}">
                        <a16:creationId xmlns:a16="http://schemas.microsoft.com/office/drawing/2014/main" id="{2BC152F2-19E4-4208-B6EB-E9F296A90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4650" y="1332743"/>
                    <a:ext cx="59741" cy="2917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Freeform 39">
                    <a:extLst>
                      <a:ext uri="{FF2B5EF4-FFF2-40B4-BE49-F238E27FC236}">
                        <a16:creationId xmlns:a16="http://schemas.microsoft.com/office/drawing/2014/main" id="{DEB6A83E-62CB-42EF-8C33-251963B75D5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73284" y="1260151"/>
                    <a:ext cx="33344" cy="136848"/>
                  </a:xfrm>
                  <a:custGeom>
                    <a:avLst/>
                    <a:gdLst>
                      <a:gd name="T0" fmla="*/ 48 w 48"/>
                      <a:gd name="T1" fmla="*/ 54 h 197"/>
                      <a:gd name="T2" fmla="*/ 48 w 48"/>
                      <a:gd name="T3" fmla="*/ 197 h 197"/>
                      <a:gd name="T4" fmla="*/ 0 w 48"/>
                      <a:gd name="T5" fmla="*/ 197 h 197"/>
                      <a:gd name="T6" fmla="*/ 0 w 48"/>
                      <a:gd name="T7" fmla="*/ 54 h 197"/>
                      <a:gd name="T8" fmla="*/ 48 w 48"/>
                      <a:gd name="T9" fmla="*/ 54 h 197"/>
                      <a:gd name="T10" fmla="*/ 48 w 48"/>
                      <a:gd name="T11" fmla="*/ 0 h 197"/>
                      <a:gd name="T12" fmla="*/ 48 w 48"/>
                      <a:gd name="T13" fmla="*/ 37 h 197"/>
                      <a:gd name="T14" fmla="*/ 2 w 48"/>
                      <a:gd name="T15" fmla="*/ 37 h 197"/>
                      <a:gd name="T16" fmla="*/ 2 w 48"/>
                      <a:gd name="T17" fmla="*/ 0 h 197"/>
                      <a:gd name="T18" fmla="*/ 48 w 48"/>
                      <a:gd name="T19" fmla="*/ 0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197">
                        <a:moveTo>
                          <a:pt x="48" y="54"/>
                        </a:moveTo>
                        <a:lnTo>
                          <a:pt x="48" y="197"/>
                        </a:lnTo>
                        <a:lnTo>
                          <a:pt x="0" y="197"/>
                        </a:lnTo>
                        <a:lnTo>
                          <a:pt x="0" y="54"/>
                        </a:lnTo>
                        <a:lnTo>
                          <a:pt x="48" y="54"/>
                        </a:lnTo>
                        <a:close/>
                        <a:moveTo>
                          <a:pt x="48" y="0"/>
                        </a:moveTo>
                        <a:lnTo>
                          <a:pt x="48" y="37"/>
                        </a:lnTo>
                        <a:lnTo>
                          <a:pt x="2" y="37"/>
                        </a:lnTo>
                        <a:lnTo>
                          <a:pt x="2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2" name="Freeform 44">
                    <a:extLst>
                      <a:ext uri="{FF2B5EF4-FFF2-40B4-BE49-F238E27FC236}">
                        <a16:creationId xmlns:a16="http://schemas.microsoft.com/office/drawing/2014/main" id="{49B7A7D5-B98B-4549-A6F6-66A810D21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4204" y="1296274"/>
                    <a:ext cx="97252" cy="100725"/>
                  </a:xfrm>
                  <a:custGeom>
                    <a:avLst/>
                    <a:gdLst>
                      <a:gd name="T0" fmla="*/ 24 w 74"/>
                      <a:gd name="T1" fmla="*/ 1 h 76"/>
                      <a:gd name="T2" fmla="*/ 24 w 74"/>
                      <a:gd name="T3" fmla="*/ 8 h 76"/>
                      <a:gd name="T4" fmla="*/ 24 w 74"/>
                      <a:gd name="T5" fmla="*/ 10 h 76"/>
                      <a:gd name="T6" fmla="*/ 24 w 74"/>
                      <a:gd name="T7" fmla="*/ 11 h 76"/>
                      <a:gd name="T8" fmla="*/ 24 w 74"/>
                      <a:gd name="T9" fmla="*/ 13 h 76"/>
                      <a:gd name="T10" fmla="*/ 24 w 74"/>
                      <a:gd name="T11" fmla="*/ 13 h 76"/>
                      <a:gd name="T12" fmla="*/ 27 w 74"/>
                      <a:gd name="T13" fmla="*/ 8 h 76"/>
                      <a:gd name="T14" fmla="*/ 32 w 74"/>
                      <a:gd name="T15" fmla="*/ 4 h 76"/>
                      <a:gd name="T16" fmla="*/ 39 w 74"/>
                      <a:gd name="T17" fmla="*/ 1 h 76"/>
                      <a:gd name="T18" fmla="*/ 48 w 74"/>
                      <a:gd name="T19" fmla="*/ 0 h 76"/>
                      <a:gd name="T20" fmla="*/ 58 w 74"/>
                      <a:gd name="T21" fmla="*/ 1 h 76"/>
                      <a:gd name="T22" fmla="*/ 66 w 74"/>
                      <a:gd name="T23" fmla="*/ 6 h 76"/>
                      <a:gd name="T24" fmla="*/ 72 w 74"/>
                      <a:gd name="T25" fmla="*/ 14 h 76"/>
                      <a:gd name="T26" fmla="*/ 74 w 74"/>
                      <a:gd name="T27" fmla="*/ 28 h 76"/>
                      <a:gd name="T28" fmla="*/ 74 w 74"/>
                      <a:gd name="T29" fmla="*/ 76 h 76"/>
                      <a:gd name="T30" fmla="*/ 49 w 74"/>
                      <a:gd name="T31" fmla="*/ 76 h 76"/>
                      <a:gd name="T32" fmla="*/ 49 w 74"/>
                      <a:gd name="T33" fmla="*/ 32 h 76"/>
                      <a:gd name="T34" fmla="*/ 47 w 74"/>
                      <a:gd name="T35" fmla="*/ 25 h 76"/>
                      <a:gd name="T36" fmla="*/ 41 w 74"/>
                      <a:gd name="T37" fmla="*/ 22 h 76"/>
                      <a:gd name="T38" fmla="*/ 36 w 74"/>
                      <a:gd name="T39" fmla="*/ 23 h 76"/>
                      <a:gd name="T40" fmla="*/ 32 w 74"/>
                      <a:gd name="T41" fmla="*/ 25 h 76"/>
                      <a:gd name="T42" fmla="*/ 29 w 74"/>
                      <a:gd name="T43" fmla="*/ 29 h 76"/>
                      <a:gd name="T44" fmla="*/ 26 w 74"/>
                      <a:gd name="T45" fmla="*/ 33 h 76"/>
                      <a:gd name="T46" fmla="*/ 25 w 74"/>
                      <a:gd name="T47" fmla="*/ 43 h 76"/>
                      <a:gd name="T48" fmla="*/ 25 w 74"/>
                      <a:gd name="T49" fmla="*/ 76 h 76"/>
                      <a:gd name="T50" fmla="*/ 0 w 74"/>
                      <a:gd name="T51" fmla="*/ 76 h 76"/>
                      <a:gd name="T52" fmla="*/ 0 w 74"/>
                      <a:gd name="T53" fmla="*/ 1 h 76"/>
                      <a:gd name="T54" fmla="*/ 24 w 74"/>
                      <a:gd name="T55" fmla="*/ 1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4" h="76">
                        <a:moveTo>
                          <a:pt x="24" y="1"/>
                        </a:move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9"/>
                          <a:pt x="24" y="9"/>
                          <a:pt x="24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4" y="13"/>
                          <a:pt x="24" y="13"/>
                        </a:cubicBezTo>
                        <a:cubicBezTo>
                          <a:pt x="25" y="11"/>
                          <a:pt x="26" y="10"/>
                          <a:pt x="27" y="8"/>
                        </a:cubicBezTo>
                        <a:cubicBezTo>
                          <a:pt x="29" y="7"/>
                          <a:pt x="30" y="5"/>
                          <a:pt x="32" y="4"/>
                        </a:cubicBezTo>
                        <a:cubicBezTo>
                          <a:pt x="34" y="3"/>
                          <a:pt x="36" y="2"/>
                          <a:pt x="39" y="1"/>
                        </a:cubicBezTo>
                        <a:cubicBezTo>
                          <a:pt x="41" y="0"/>
                          <a:pt x="44" y="0"/>
                          <a:pt x="48" y="0"/>
                        </a:cubicBezTo>
                        <a:cubicBezTo>
                          <a:pt x="51" y="0"/>
                          <a:pt x="55" y="0"/>
                          <a:pt x="58" y="1"/>
                        </a:cubicBezTo>
                        <a:cubicBezTo>
                          <a:pt x="61" y="2"/>
                          <a:pt x="64" y="4"/>
                          <a:pt x="66" y="6"/>
                        </a:cubicBezTo>
                        <a:cubicBezTo>
                          <a:pt x="69" y="8"/>
                          <a:pt x="71" y="11"/>
                          <a:pt x="72" y="14"/>
                        </a:cubicBezTo>
                        <a:cubicBezTo>
                          <a:pt x="74" y="18"/>
                          <a:pt x="74" y="22"/>
                          <a:pt x="74" y="28"/>
                        </a:cubicBezTo>
                        <a:cubicBezTo>
                          <a:pt x="74" y="76"/>
                          <a:pt x="74" y="76"/>
                          <a:pt x="74" y="76"/>
                        </a:cubicBezTo>
                        <a:cubicBezTo>
                          <a:pt x="49" y="76"/>
                          <a:pt x="49" y="76"/>
                          <a:pt x="49" y="76"/>
                        </a:cubicBezTo>
                        <a:cubicBezTo>
                          <a:pt x="49" y="32"/>
                          <a:pt x="49" y="32"/>
                          <a:pt x="49" y="32"/>
                        </a:cubicBezTo>
                        <a:cubicBezTo>
                          <a:pt x="49" y="29"/>
                          <a:pt x="49" y="26"/>
                          <a:pt x="47" y="25"/>
                        </a:cubicBezTo>
                        <a:cubicBezTo>
                          <a:pt x="46" y="23"/>
                          <a:pt x="44" y="22"/>
                          <a:pt x="41" y="22"/>
                        </a:cubicBezTo>
                        <a:cubicBezTo>
                          <a:pt x="39" y="22"/>
                          <a:pt x="37" y="23"/>
                          <a:pt x="36" y="23"/>
                        </a:cubicBezTo>
                        <a:cubicBezTo>
                          <a:pt x="34" y="24"/>
                          <a:pt x="33" y="24"/>
                          <a:pt x="32" y="25"/>
                        </a:cubicBezTo>
                        <a:cubicBezTo>
                          <a:pt x="30" y="26"/>
                          <a:pt x="29" y="27"/>
                          <a:pt x="29" y="29"/>
                        </a:cubicBezTo>
                        <a:cubicBezTo>
                          <a:pt x="28" y="30"/>
                          <a:pt x="27" y="31"/>
                          <a:pt x="26" y="33"/>
                        </a:cubicBezTo>
                        <a:cubicBezTo>
                          <a:pt x="25" y="36"/>
                          <a:pt x="25" y="39"/>
                          <a:pt x="25" y="43"/>
                        </a:cubicBezTo>
                        <a:cubicBezTo>
                          <a:pt x="25" y="76"/>
                          <a:pt x="25" y="76"/>
                          <a:pt x="25" y="76"/>
                        </a:cubicBezTo>
                        <a:cubicBezTo>
                          <a:pt x="0" y="76"/>
                          <a:pt x="0" y="76"/>
                          <a:pt x="0" y="7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24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Freeform 52">
                    <a:extLst>
                      <a:ext uri="{FF2B5EF4-FFF2-40B4-BE49-F238E27FC236}">
                        <a16:creationId xmlns:a16="http://schemas.microsoft.com/office/drawing/2014/main" id="{2B806910-CCE9-40DF-8B89-9B9CEF4E6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616" y="1297663"/>
                    <a:ext cx="106977" cy="99336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38 w 81"/>
                      <a:gd name="T3" fmla="*/ 40 h 75"/>
                      <a:gd name="T4" fmla="*/ 39 w 81"/>
                      <a:gd name="T5" fmla="*/ 44 h 75"/>
                      <a:gd name="T6" fmla="*/ 40 w 81"/>
                      <a:gd name="T7" fmla="*/ 48 h 75"/>
                      <a:gd name="T8" fmla="*/ 41 w 81"/>
                      <a:gd name="T9" fmla="*/ 53 h 75"/>
                      <a:gd name="T10" fmla="*/ 41 w 81"/>
                      <a:gd name="T11" fmla="*/ 53 h 75"/>
                      <a:gd name="T12" fmla="*/ 42 w 81"/>
                      <a:gd name="T13" fmla="*/ 48 h 75"/>
                      <a:gd name="T14" fmla="*/ 42 w 81"/>
                      <a:gd name="T15" fmla="*/ 44 h 75"/>
                      <a:gd name="T16" fmla="*/ 44 w 81"/>
                      <a:gd name="T17" fmla="*/ 40 h 75"/>
                      <a:gd name="T18" fmla="*/ 55 w 81"/>
                      <a:gd name="T19" fmla="*/ 0 h 75"/>
                      <a:gd name="T20" fmla="*/ 81 w 81"/>
                      <a:gd name="T21" fmla="*/ 0 h 75"/>
                      <a:gd name="T22" fmla="*/ 56 w 81"/>
                      <a:gd name="T23" fmla="*/ 75 h 75"/>
                      <a:gd name="T24" fmla="*/ 26 w 81"/>
                      <a:gd name="T25" fmla="*/ 75 h 75"/>
                      <a:gd name="T26" fmla="*/ 0 w 81"/>
                      <a:gd name="T27" fmla="*/ 0 h 75"/>
                      <a:gd name="T28" fmla="*/ 26 w 81"/>
                      <a:gd name="T2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" h="75">
                        <a:moveTo>
                          <a:pt x="26" y="0"/>
                        </a:moveTo>
                        <a:cubicBezTo>
                          <a:pt x="38" y="40"/>
                          <a:pt x="38" y="40"/>
                          <a:pt x="38" y="40"/>
                        </a:cubicBezTo>
                        <a:cubicBezTo>
                          <a:pt x="38" y="41"/>
                          <a:pt x="39" y="43"/>
                          <a:pt x="39" y="44"/>
                        </a:cubicBezTo>
                        <a:cubicBezTo>
                          <a:pt x="39" y="45"/>
                          <a:pt x="39" y="47"/>
                          <a:pt x="40" y="48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3"/>
                          <a:pt x="41" y="53"/>
                          <a:pt x="41" y="53"/>
                        </a:cubicBezTo>
                        <a:cubicBezTo>
                          <a:pt x="41" y="51"/>
                          <a:pt x="41" y="50"/>
                          <a:pt x="42" y="48"/>
                        </a:cubicBezTo>
                        <a:cubicBezTo>
                          <a:pt x="42" y="47"/>
                          <a:pt x="42" y="46"/>
                          <a:pt x="42" y="44"/>
                        </a:cubicBezTo>
                        <a:cubicBezTo>
                          <a:pt x="43" y="43"/>
                          <a:pt x="43" y="41"/>
                          <a:pt x="44" y="4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81" y="0"/>
                          <a:pt x="81" y="0"/>
                          <a:pt x="81" y="0"/>
                        </a:cubicBezTo>
                        <a:cubicBezTo>
                          <a:pt x="56" y="75"/>
                          <a:pt x="56" y="75"/>
                          <a:pt x="56" y="75"/>
                        </a:cubicBezTo>
                        <a:cubicBezTo>
                          <a:pt x="26" y="75"/>
                          <a:pt x="26" y="75"/>
                          <a:pt x="26" y="7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AU" sz="13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14" name="Freeform 9003">
              <a:extLst>
                <a:ext uri="{FF2B5EF4-FFF2-40B4-BE49-F238E27FC236}">
                  <a16:creationId xmlns:a16="http://schemas.microsoft.com/office/drawing/2014/main" id="{AB395568-B944-407A-8FDF-D08DF9B02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82" y="1615972"/>
              <a:ext cx="463236" cy="498446"/>
            </a:xfrm>
            <a:custGeom>
              <a:avLst/>
              <a:gdLst>
                <a:gd name="T0" fmla="*/ 540 w 540"/>
                <a:gd name="T1" fmla="*/ 690 h 726"/>
                <a:gd name="T2" fmla="*/ 360 w 540"/>
                <a:gd name="T3" fmla="*/ 547 h 726"/>
                <a:gd name="T4" fmla="*/ 344 w 540"/>
                <a:gd name="T5" fmla="*/ 523 h 726"/>
                <a:gd name="T6" fmla="*/ 344 w 540"/>
                <a:gd name="T7" fmla="*/ 487 h 726"/>
                <a:gd name="T8" fmla="*/ 423 w 540"/>
                <a:gd name="T9" fmla="*/ 360 h 726"/>
                <a:gd name="T10" fmla="*/ 457 w 540"/>
                <a:gd name="T11" fmla="*/ 314 h 726"/>
                <a:gd name="T12" fmla="*/ 435 w 540"/>
                <a:gd name="T13" fmla="*/ 258 h 726"/>
                <a:gd name="T14" fmla="*/ 434 w 540"/>
                <a:gd name="T15" fmla="*/ 258 h 726"/>
                <a:gd name="T16" fmla="*/ 442 w 540"/>
                <a:gd name="T17" fmla="*/ 225 h 726"/>
                <a:gd name="T18" fmla="*/ 458 w 540"/>
                <a:gd name="T19" fmla="*/ 214 h 726"/>
                <a:gd name="T20" fmla="*/ 449 w 540"/>
                <a:gd name="T21" fmla="*/ 191 h 726"/>
                <a:gd name="T22" fmla="*/ 469 w 540"/>
                <a:gd name="T23" fmla="*/ 183 h 726"/>
                <a:gd name="T24" fmla="*/ 444 w 540"/>
                <a:gd name="T25" fmla="*/ 134 h 726"/>
                <a:gd name="T26" fmla="*/ 451 w 540"/>
                <a:gd name="T27" fmla="*/ 101 h 726"/>
                <a:gd name="T28" fmla="*/ 401 w 540"/>
                <a:gd name="T29" fmla="*/ 71 h 726"/>
                <a:gd name="T30" fmla="*/ 399 w 540"/>
                <a:gd name="T31" fmla="*/ 36 h 726"/>
                <a:gd name="T32" fmla="*/ 315 w 540"/>
                <a:gd name="T33" fmla="*/ 32 h 726"/>
                <a:gd name="T34" fmla="*/ 306 w 540"/>
                <a:gd name="T35" fmla="*/ 2 h 726"/>
                <a:gd name="T36" fmla="*/ 197 w 540"/>
                <a:gd name="T37" fmla="*/ 46 h 726"/>
                <a:gd name="T38" fmla="*/ 185 w 540"/>
                <a:gd name="T39" fmla="*/ 22 h 726"/>
                <a:gd name="T40" fmla="*/ 155 w 540"/>
                <a:gd name="T41" fmla="*/ 74 h 726"/>
                <a:gd name="T42" fmla="*/ 108 w 540"/>
                <a:gd name="T43" fmla="*/ 76 h 726"/>
                <a:gd name="T44" fmla="*/ 115 w 540"/>
                <a:gd name="T45" fmla="*/ 98 h 726"/>
                <a:gd name="T46" fmla="*/ 76 w 540"/>
                <a:gd name="T47" fmla="*/ 140 h 726"/>
                <a:gd name="T48" fmla="*/ 91 w 540"/>
                <a:gd name="T49" fmla="*/ 152 h 726"/>
                <a:gd name="T50" fmla="*/ 74 w 540"/>
                <a:gd name="T51" fmla="*/ 199 h 726"/>
                <a:gd name="T52" fmla="*/ 95 w 540"/>
                <a:gd name="T53" fmla="*/ 217 h 726"/>
                <a:gd name="T54" fmla="*/ 105 w 540"/>
                <a:gd name="T55" fmla="*/ 258 h 726"/>
                <a:gd name="T56" fmla="*/ 106 w 540"/>
                <a:gd name="T57" fmla="*/ 258 h 726"/>
                <a:gd name="T58" fmla="*/ 84 w 540"/>
                <a:gd name="T59" fmla="*/ 314 h 726"/>
                <a:gd name="T60" fmla="*/ 118 w 540"/>
                <a:gd name="T61" fmla="*/ 360 h 726"/>
                <a:gd name="T62" fmla="*/ 197 w 540"/>
                <a:gd name="T63" fmla="*/ 487 h 726"/>
                <a:gd name="T64" fmla="*/ 197 w 540"/>
                <a:gd name="T65" fmla="*/ 524 h 726"/>
                <a:gd name="T66" fmla="*/ 181 w 540"/>
                <a:gd name="T67" fmla="*/ 546 h 726"/>
                <a:gd name="T68" fmla="*/ 0 w 540"/>
                <a:gd name="T69" fmla="*/ 690 h 726"/>
                <a:gd name="T70" fmla="*/ 236 w 540"/>
                <a:gd name="T71" fmla="*/ 725 h 726"/>
                <a:gd name="T72" fmla="*/ 236 w 540"/>
                <a:gd name="T73" fmla="*/ 726 h 726"/>
                <a:gd name="T74" fmla="*/ 306 w 540"/>
                <a:gd name="T75" fmla="*/ 726 h 726"/>
                <a:gd name="T76" fmla="*/ 306 w 540"/>
                <a:gd name="T77" fmla="*/ 725 h 726"/>
                <a:gd name="T78" fmla="*/ 540 w 540"/>
                <a:gd name="T79" fmla="*/ 69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0" h="726">
                  <a:moveTo>
                    <a:pt x="540" y="690"/>
                  </a:moveTo>
                  <a:cubicBezTo>
                    <a:pt x="540" y="652"/>
                    <a:pt x="477" y="575"/>
                    <a:pt x="360" y="547"/>
                  </a:cubicBezTo>
                  <a:cubicBezTo>
                    <a:pt x="359" y="546"/>
                    <a:pt x="350" y="532"/>
                    <a:pt x="344" y="523"/>
                  </a:cubicBezTo>
                  <a:cubicBezTo>
                    <a:pt x="344" y="487"/>
                    <a:pt x="344" y="487"/>
                    <a:pt x="344" y="487"/>
                  </a:cubicBezTo>
                  <a:cubicBezTo>
                    <a:pt x="378" y="459"/>
                    <a:pt x="408" y="414"/>
                    <a:pt x="423" y="360"/>
                  </a:cubicBezTo>
                  <a:cubicBezTo>
                    <a:pt x="438" y="358"/>
                    <a:pt x="452" y="339"/>
                    <a:pt x="457" y="314"/>
                  </a:cubicBezTo>
                  <a:cubicBezTo>
                    <a:pt x="462" y="286"/>
                    <a:pt x="452" y="261"/>
                    <a:pt x="435" y="258"/>
                  </a:cubicBezTo>
                  <a:cubicBezTo>
                    <a:pt x="434" y="258"/>
                    <a:pt x="434" y="258"/>
                    <a:pt x="434" y="258"/>
                  </a:cubicBezTo>
                  <a:cubicBezTo>
                    <a:pt x="434" y="256"/>
                    <a:pt x="438" y="241"/>
                    <a:pt x="442" y="225"/>
                  </a:cubicBezTo>
                  <a:cubicBezTo>
                    <a:pt x="443" y="222"/>
                    <a:pt x="457" y="218"/>
                    <a:pt x="458" y="214"/>
                  </a:cubicBezTo>
                  <a:cubicBezTo>
                    <a:pt x="460" y="205"/>
                    <a:pt x="448" y="202"/>
                    <a:pt x="449" y="191"/>
                  </a:cubicBezTo>
                  <a:cubicBezTo>
                    <a:pt x="449" y="183"/>
                    <a:pt x="470" y="191"/>
                    <a:pt x="469" y="183"/>
                  </a:cubicBezTo>
                  <a:cubicBezTo>
                    <a:pt x="469" y="172"/>
                    <a:pt x="447" y="145"/>
                    <a:pt x="444" y="134"/>
                  </a:cubicBezTo>
                  <a:cubicBezTo>
                    <a:pt x="440" y="122"/>
                    <a:pt x="458" y="111"/>
                    <a:pt x="451" y="101"/>
                  </a:cubicBezTo>
                  <a:cubicBezTo>
                    <a:pt x="444" y="90"/>
                    <a:pt x="412" y="80"/>
                    <a:pt x="401" y="71"/>
                  </a:cubicBezTo>
                  <a:cubicBezTo>
                    <a:pt x="391" y="63"/>
                    <a:pt x="411" y="42"/>
                    <a:pt x="399" y="36"/>
                  </a:cubicBezTo>
                  <a:cubicBezTo>
                    <a:pt x="391" y="32"/>
                    <a:pt x="325" y="34"/>
                    <a:pt x="315" y="32"/>
                  </a:cubicBezTo>
                  <a:cubicBezTo>
                    <a:pt x="296" y="28"/>
                    <a:pt x="325" y="0"/>
                    <a:pt x="306" y="2"/>
                  </a:cubicBezTo>
                  <a:cubicBezTo>
                    <a:pt x="285" y="4"/>
                    <a:pt x="216" y="36"/>
                    <a:pt x="197" y="46"/>
                  </a:cubicBezTo>
                  <a:cubicBezTo>
                    <a:pt x="189" y="49"/>
                    <a:pt x="191" y="17"/>
                    <a:pt x="185" y="22"/>
                  </a:cubicBezTo>
                  <a:cubicBezTo>
                    <a:pt x="178" y="26"/>
                    <a:pt x="162" y="68"/>
                    <a:pt x="155" y="74"/>
                  </a:cubicBezTo>
                  <a:cubicBezTo>
                    <a:pt x="147" y="76"/>
                    <a:pt x="115" y="73"/>
                    <a:pt x="108" y="76"/>
                  </a:cubicBezTo>
                  <a:cubicBezTo>
                    <a:pt x="101" y="81"/>
                    <a:pt x="120" y="92"/>
                    <a:pt x="115" y="98"/>
                  </a:cubicBezTo>
                  <a:cubicBezTo>
                    <a:pt x="107" y="106"/>
                    <a:pt x="80" y="129"/>
                    <a:pt x="76" y="140"/>
                  </a:cubicBezTo>
                  <a:cubicBezTo>
                    <a:pt x="73" y="148"/>
                    <a:pt x="92" y="144"/>
                    <a:pt x="91" y="152"/>
                  </a:cubicBezTo>
                  <a:cubicBezTo>
                    <a:pt x="89" y="166"/>
                    <a:pt x="73" y="186"/>
                    <a:pt x="74" y="199"/>
                  </a:cubicBezTo>
                  <a:cubicBezTo>
                    <a:pt x="75" y="210"/>
                    <a:pt x="94" y="208"/>
                    <a:pt x="95" y="217"/>
                  </a:cubicBezTo>
                  <a:cubicBezTo>
                    <a:pt x="100" y="237"/>
                    <a:pt x="105" y="258"/>
                    <a:pt x="105" y="258"/>
                  </a:cubicBezTo>
                  <a:cubicBezTo>
                    <a:pt x="106" y="258"/>
                    <a:pt x="106" y="258"/>
                    <a:pt x="106" y="258"/>
                  </a:cubicBezTo>
                  <a:cubicBezTo>
                    <a:pt x="89" y="261"/>
                    <a:pt x="79" y="286"/>
                    <a:pt x="84" y="314"/>
                  </a:cubicBezTo>
                  <a:cubicBezTo>
                    <a:pt x="88" y="339"/>
                    <a:pt x="103" y="358"/>
                    <a:pt x="118" y="360"/>
                  </a:cubicBezTo>
                  <a:cubicBezTo>
                    <a:pt x="132" y="414"/>
                    <a:pt x="162" y="459"/>
                    <a:pt x="197" y="487"/>
                  </a:cubicBezTo>
                  <a:cubicBezTo>
                    <a:pt x="197" y="524"/>
                    <a:pt x="197" y="524"/>
                    <a:pt x="197" y="524"/>
                  </a:cubicBezTo>
                  <a:cubicBezTo>
                    <a:pt x="191" y="531"/>
                    <a:pt x="184" y="542"/>
                    <a:pt x="181" y="546"/>
                  </a:cubicBezTo>
                  <a:cubicBezTo>
                    <a:pt x="62" y="573"/>
                    <a:pt x="0" y="650"/>
                    <a:pt x="0" y="690"/>
                  </a:cubicBezTo>
                  <a:cubicBezTo>
                    <a:pt x="0" y="712"/>
                    <a:pt x="113" y="723"/>
                    <a:pt x="236" y="725"/>
                  </a:cubicBezTo>
                  <a:cubicBezTo>
                    <a:pt x="236" y="726"/>
                    <a:pt x="236" y="726"/>
                    <a:pt x="236" y="726"/>
                  </a:cubicBezTo>
                  <a:cubicBezTo>
                    <a:pt x="306" y="726"/>
                    <a:pt x="306" y="726"/>
                    <a:pt x="306" y="726"/>
                  </a:cubicBezTo>
                  <a:cubicBezTo>
                    <a:pt x="306" y="725"/>
                    <a:pt x="306" y="725"/>
                    <a:pt x="306" y="725"/>
                  </a:cubicBezTo>
                  <a:cubicBezTo>
                    <a:pt x="428" y="723"/>
                    <a:pt x="540" y="711"/>
                    <a:pt x="540" y="690"/>
                  </a:cubicBezTo>
                  <a:close/>
                </a:path>
              </a:pathLst>
            </a:custGeom>
            <a:solidFill>
              <a:srgbClr val="A4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108203B-11EC-497C-8BEA-B89E13E5071B}"/>
              </a:ext>
            </a:extLst>
          </p:cNvPr>
          <p:cNvGrpSpPr/>
          <p:nvPr/>
        </p:nvGrpSpPr>
        <p:grpSpPr>
          <a:xfrm>
            <a:off x="250318" y="2442637"/>
            <a:ext cx="246830" cy="378704"/>
            <a:chOff x="6702366" y="346554"/>
            <a:chExt cx="2776262" cy="4265969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3A64F0C-A1CF-449E-823B-55AECF5151EC}"/>
                </a:ext>
              </a:extLst>
            </p:cNvPr>
            <p:cNvGrpSpPr/>
            <p:nvPr/>
          </p:nvGrpSpPr>
          <p:grpSpPr>
            <a:xfrm>
              <a:off x="6703313" y="346554"/>
              <a:ext cx="2775315" cy="2364881"/>
              <a:chOff x="4294301" y="3020151"/>
              <a:chExt cx="450850" cy="384175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DB606830-9139-4232-B4B0-A617C6EB260D}"/>
                  </a:ext>
                </a:extLst>
              </p:cNvPr>
              <p:cNvGrpSpPr/>
              <p:nvPr/>
            </p:nvGrpSpPr>
            <p:grpSpPr>
              <a:xfrm>
                <a:off x="4294301" y="3020151"/>
                <a:ext cx="450850" cy="384175"/>
                <a:chOff x="4294301" y="3020151"/>
                <a:chExt cx="450850" cy="384175"/>
              </a:xfrm>
            </p:grpSpPr>
            <p:sp>
              <p:nvSpPr>
                <p:cNvPr id="321" name="Freeform 9243">
                  <a:extLst>
                    <a:ext uri="{FF2B5EF4-FFF2-40B4-BE49-F238E27FC236}">
                      <a16:creationId xmlns:a16="http://schemas.microsoft.com/office/drawing/2014/main" id="{D0D6455B-8272-42A0-A34E-7FCAD2209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514" y="3339238"/>
                  <a:ext cx="100013" cy="6350"/>
                </a:xfrm>
                <a:custGeom>
                  <a:avLst/>
                  <a:gdLst>
                    <a:gd name="T0" fmla="*/ 62 w 63"/>
                    <a:gd name="T1" fmla="*/ 0 h 4"/>
                    <a:gd name="T2" fmla="*/ 0 w 63"/>
                    <a:gd name="T3" fmla="*/ 0 h 4"/>
                    <a:gd name="T4" fmla="*/ 0 w 63"/>
                    <a:gd name="T5" fmla="*/ 4 h 4"/>
                    <a:gd name="T6" fmla="*/ 63 w 63"/>
                    <a:gd name="T7" fmla="*/ 4 h 4"/>
                    <a:gd name="T8" fmla="*/ 62 w 6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4">
                      <a:moveTo>
                        <a:pt x="62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3" y="4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2" name="Freeform 9244">
                  <a:extLst>
                    <a:ext uri="{FF2B5EF4-FFF2-40B4-BE49-F238E27FC236}">
                      <a16:creationId xmlns:a16="http://schemas.microsoft.com/office/drawing/2014/main" id="{91D22ABC-F463-4E26-A034-66E501728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651" y="3020151"/>
                  <a:ext cx="444500" cy="257175"/>
                </a:xfrm>
                <a:custGeom>
                  <a:avLst/>
                  <a:gdLst>
                    <a:gd name="T0" fmla="*/ 585 w 616"/>
                    <a:gd name="T1" fmla="*/ 0 h 358"/>
                    <a:gd name="T2" fmla="*/ 22 w 616"/>
                    <a:gd name="T3" fmla="*/ 0 h 358"/>
                    <a:gd name="T4" fmla="*/ 0 w 616"/>
                    <a:gd name="T5" fmla="*/ 9 h 358"/>
                    <a:gd name="T6" fmla="*/ 12 w 616"/>
                    <a:gd name="T7" fmla="*/ 2 h 358"/>
                    <a:gd name="T8" fmla="*/ 22 w 616"/>
                    <a:gd name="T9" fmla="*/ 0 h 358"/>
                    <a:gd name="T10" fmla="*/ 481 w 616"/>
                    <a:gd name="T11" fmla="*/ 0 h 358"/>
                    <a:gd name="T12" fmla="*/ 457 w 616"/>
                    <a:gd name="T13" fmla="*/ 24 h 358"/>
                    <a:gd name="T14" fmla="*/ 591 w 616"/>
                    <a:gd name="T15" fmla="*/ 24 h 358"/>
                    <a:gd name="T16" fmla="*/ 591 w 616"/>
                    <a:gd name="T17" fmla="*/ 332 h 358"/>
                    <a:gd name="T18" fmla="*/ 149 w 616"/>
                    <a:gd name="T19" fmla="*/ 332 h 358"/>
                    <a:gd name="T20" fmla="*/ 124 w 616"/>
                    <a:gd name="T21" fmla="*/ 358 h 358"/>
                    <a:gd name="T22" fmla="*/ 616 w 616"/>
                    <a:gd name="T23" fmla="*/ 358 h 358"/>
                    <a:gd name="T24" fmla="*/ 616 w 616"/>
                    <a:gd name="T25" fmla="*/ 31 h 358"/>
                    <a:gd name="T26" fmla="*/ 585 w 616"/>
                    <a:gd name="T27" fmla="*/ 0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6" h="358">
                      <a:moveTo>
                        <a:pt x="585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4" y="0"/>
                        <a:pt x="6" y="4"/>
                        <a:pt x="0" y="9"/>
                      </a:cubicBezTo>
                      <a:cubicBezTo>
                        <a:pt x="4" y="6"/>
                        <a:pt x="8" y="4"/>
                        <a:pt x="12" y="2"/>
                      </a:cubicBezTo>
                      <a:cubicBezTo>
                        <a:pt x="15" y="1"/>
                        <a:pt x="19" y="0"/>
                        <a:pt x="22" y="0"/>
                      </a:cubicBezTo>
                      <a:cubicBezTo>
                        <a:pt x="481" y="0"/>
                        <a:pt x="481" y="0"/>
                        <a:pt x="481" y="0"/>
                      </a:cubicBezTo>
                      <a:cubicBezTo>
                        <a:pt x="457" y="24"/>
                        <a:pt x="457" y="24"/>
                        <a:pt x="457" y="24"/>
                      </a:cubicBezTo>
                      <a:cubicBezTo>
                        <a:pt x="591" y="24"/>
                        <a:pt x="591" y="24"/>
                        <a:pt x="591" y="24"/>
                      </a:cubicBezTo>
                      <a:cubicBezTo>
                        <a:pt x="591" y="332"/>
                        <a:pt x="591" y="332"/>
                        <a:pt x="591" y="332"/>
                      </a:cubicBezTo>
                      <a:cubicBezTo>
                        <a:pt x="149" y="332"/>
                        <a:pt x="149" y="332"/>
                        <a:pt x="149" y="332"/>
                      </a:cubicBezTo>
                      <a:cubicBezTo>
                        <a:pt x="124" y="358"/>
                        <a:pt x="124" y="358"/>
                        <a:pt x="124" y="358"/>
                      </a:cubicBezTo>
                      <a:cubicBezTo>
                        <a:pt x="616" y="358"/>
                        <a:pt x="616" y="358"/>
                        <a:pt x="616" y="358"/>
                      </a:cubicBezTo>
                      <a:cubicBezTo>
                        <a:pt x="616" y="31"/>
                        <a:pt x="616" y="31"/>
                        <a:pt x="616" y="31"/>
                      </a:cubicBezTo>
                      <a:cubicBezTo>
                        <a:pt x="616" y="14"/>
                        <a:pt x="602" y="0"/>
                        <a:pt x="58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3" name="Freeform 9245">
                  <a:extLst>
                    <a:ext uri="{FF2B5EF4-FFF2-40B4-BE49-F238E27FC236}">
                      <a16:creationId xmlns:a16="http://schemas.microsoft.com/office/drawing/2014/main" id="{5F1F7A2C-7B3B-450D-90E7-487627980C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4301" y="3026501"/>
                  <a:ext cx="6350" cy="255588"/>
                </a:xfrm>
                <a:custGeom>
                  <a:avLst/>
                  <a:gdLst>
                    <a:gd name="T0" fmla="*/ 0 w 9"/>
                    <a:gd name="T1" fmla="*/ 21 h 356"/>
                    <a:gd name="T2" fmla="*/ 0 w 9"/>
                    <a:gd name="T3" fmla="*/ 22 h 356"/>
                    <a:gd name="T4" fmla="*/ 0 w 9"/>
                    <a:gd name="T5" fmla="*/ 356 h 356"/>
                    <a:gd name="T6" fmla="*/ 0 w 9"/>
                    <a:gd name="T7" fmla="*/ 356 h 356"/>
                    <a:gd name="T8" fmla="*/ 0 w 9"/>
                    <a:gd name="T9" fmla="*/ 356 h 356"/>
                    <a:gd name="T10" fmla="*/ 0 w 9"/>
                    <a:gd name="T11" fmla="*/ 349 h 356"/>
                    <a:gd name="T12" fmla="*/ 0 w 9"/>
                    <a:gd name="T13" fmla="*/ 253 h 356"/>
                    <a:gd name="T14" fmla="*/ 0 w 9"/>
                    <a:gd name="T15" fmla="*/ 22 h 356"/>
                    <a:gd name="T16" fmla="*/ 0 w 9"/>
                    <a:gd name="T17" fmla="*/ 21 h 356"/>
                    <a:gd name="T18" fmla="*/ 8 w 9"/>
                    <a:gd name="T19" fmla="*/ 2 h 356"/>
                    <a:gd name="T20" fmla="*/ 0 w 9"/>
                    <a:gd name="T21" fmla="*/ 21 h 356"/>
                    <a:gd name="T22" fmla="*/ 1 w 9"/>
                    <a:gd name="T23" fmla="*/ 19 h 356"/>
                    <a:gd name="T24" fmla="*/ 8 w 9"/>
                    <a:gd name="T25" fmla="*/ 2 h 356"/>
                    <a:gd name="T26" fmla="*/ 8 w 9"/>
                    <a:gd name="T27" fmla="*/ 2 h 356"/>
                    <a:gd name="T28" fmla="*/ 8 w 9"/>
                    <a:gd name="T29" fmla="*/ 2 h 356"/>
                    <a:gd name="T30" fmla="*/ 8 w 9"/>
                    <a:gd name="T31" fmla="*/ 2 h 356"/>
                    <a:gd name="T32" fmla="*/ 8 w 9"/>
                    <a:gd name="T33" fmla="*/ 2 h 356"/>
                    <a:gd name="T34" fmla="*/ 8 w 9"/>
                    <a:gd name="T35" fmla="*/ 2 h 356"/>
                    <a:gd name="T36" fmla="*/ 8 w 9"/>
                    <a:gd name="T37" fmla="*/ 2 h 356"/>
                    <a:gd name="T38" fmla="*/ 8 w 9"/>
                    <a:gd name="T39" fmla="*/ 2 h 356"/>
                    <a:gd name="T40" fmla="*/ 8 w 9"/>
                    <a:gd name="T41" fmla="*/ 2 h 356"/>
                    <a:gd name="T42" fmla="*/ 8 w 9"/>
                    <a:gd name="T43" fmla="*/ 2 h 356"/>
                    <a:gd name="T44" fmla="*/ 8 w 9"/>
                    <a:gd name="T45" fmla="*/ 2 h 356"/>
                    <a:gd name="T46" fmla="*/ 8 w 9"/>
                    <a:gd name="T47" fmla="*/ 2 h 356"/>
                    <a:gd name="T48" fmla="*/ 8 w 9"/>
                    <a:gd name="T49" fmla="*/ 2 h 356"/>
                    <a:gd name="T50" fmla="*/ 8 w 9"/>
                    <a:gd name="T51" fmla="*/ 2 h 356"/>
                    <a:gd name="T52" fmla="*/ 8 w 9"/>
                    <a:gd name="T53" fmla="*/ 2 h 356"/>
                    <a:gd name="T54" fmla="*/ 8 w 9"/>
                    <a:gd name="T55" fmla="*/ 2 h 356"/>
                    <a:gd name="T56" fmla="*/ 8 w 9"/>
                    <a:gd name="T57" fmla="*/ 2 h 356"/>
                    <a:gd name="T58" fmla="*/ 8 w 9"/>
                    <a:gd name="T59" fmla="*/ 2 h 356"/>
                    <a:gd name="T60" fmla="*/ 8 w 9"/>
                    <a:gd name="T61" fmla="*/ 2 h 356"/>
                    <a:gd name="T62" fmla="*/ 8 w 9"/>
                    <a:gd name="T63" fmla="*/ 1 h 356"/>
                    <a:gd name="T64" fmla="*/ 8 w 9"/>
                    <a:gd name="T65" fmla="*/ 2 h 356"/>
                    <a:gd name="T66" fmla="*/ 8 w 9"/>
                    <a:gd name="T67" fmla="*/ 1 h 356"/>
                    <a:gd name="T68" fmla="*/ 8 w 9"/>
                    <a:gd name="T69" fmla="*/ 1 h 356"/>
                    <a:gd name="T70" fmla="*/ 8 w 9"/>
                    <a:gd name="T71" fmla="*/ 1 h 356"/>
                    <a:gd name="T72" fmla="*/ 8 w 9"/>
                    <a:gd name="T73" fmla="*/ 1 h 356"/>
                    <a:gd name="T74" fmla="*/ 9 w 9"/>
                    <a:gd name="T75" fmla="*/ 1 h 356"/>
                    <a:gd name="T76" fmla="*/ 8 w 9"/>
                    <a:gd name="T77" fmla="*/ 1 h 356"/>
                    <a:gd name="T78" fmla="*/ 9 w 9"/>
                    <a:gd name="T79" fmla="*/ 1 h 356"/>
                    <a:gd name="T80" fmla="*/ 9 w 9"/>
                    <a:gd name="T81" fmla="*/ 1 h 356"/>
                    <a:gd name="T82" fmla="*/ 9 w 9"/>
                    <a:gd name="T83" fmla="*/ 1 h 356"/>
                    <a:gd name="T84" fmla="*/ 9 w 9"/>
                    <a:gd name="T85" fmla="*/ 1 h 356"/>
                    <a:gd name="T86" fmla="*/ 9 w 9"/>
                    <a:gd name="T87" fmla="*/ 1 h 356"/>
                    <a:gd name="T88" fmla="*/ 9 w 9"/>
                    <a:gd name="T89" fmla="*/ 1 h 356"/>
                    <a:gd name="T90" fmla="*/ 9 w 9"/>
                    <a:gd name="T91" fmla="*/ 1 h 356"/>
                    <a:gd name="T92" fmla="*/ 9 w 9"/>
                    <a:gd name="T93" fmla="*/ 1 h 356"/>
                    <a:gd name="T94" fmla="*/ 9 w 9"/>
                    <a:gd name="T95" fmla="*/ 1 h 356"/>
                    <a:gd name="T96" fmla="*/ 9 w 9"/>
                    <a:gd name="T97" fmla="*/ 1 h 356"/>
                    <a:gd name="T98" fmla="*/ 9 w 9"/>
                    <a:gd name="T99" fmla="*/ 1 h 356"/>
                    <a:gd name="T100" fmla="*/ 9 w 9"/>
                    <a:gd name="T101" fmla="*/ 1 h 356"/>
                    <a:gd name="T102" fmla="*/ 9 w 9"/>
                    <a:gd name="T103" fmla="*/ 1 h 356"/>
                    <a:gd name="T104" fmla="*/ 9 w 9"/>
                    <a:gd name="T105" fmla="*/ 1 h 356"/>
                    <a:gd name="T106" fmla="*/ 9 w 9"/>
                    <a:gd name="T107" fmla="*/ 1 h 356"/>
                    <a:gd name="T108" fmla="*/ 9 w 9"/>
                    <a:gd name="T109" fmla="*/ 1 h 356"/>
                    <a:gd name="T110" fmla="*/ 9 w 9"/>
                    <a:gd name="T111" fmla="*/ 1 h 356"/>
                    <a:gd name="T112" fmla="*/ 9 w 9"/>
                    <a:gd name="T113" fmla="*/ 1 h 356"/>
                    <a:gd name="T114" fmla="*/ 9 w 9"/>
                    <a:gd name="T115" fmla="*/ 1 h 356"/>
                    <a:gd name="T116" fmla="*/ 9 w 9"/>
                    <a:gd name="T117" fmla="*/ 0 h 356"/>
                    <a:gd name="T118" fmla="*/ 9 w 9"/>
                    <a:gd name="T119" fmla="*/ 1 h 356"/>
                    <a:gd name="T120" fmla="*/ 9 w 9"/>
                    <a:gd name="T121" fmla="*/ 0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" h="356">
                      <a:moveTo>
                        <a:pt x="0" y="21"/>
                      </a:move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49"/>
                        <a:pt x="0" y="349"/>
                        <a:pt x="0" y="349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1"/>
                        <a:pt x="0" y="21"/>
                      </a:cubicBezTo>
                      <a:moveTo>
                        <a:pt x="8" y="2"/>
                      </a:moveTo>
                      <a:cubicBezTo>
                        <a:pt x="3" y="7"/>
                        <a:pt x="1" y="14"/>
                        <a:pt x="0" y="21"/>
                      </a:cubicBezTo>
                      <a:cubicBezTo>
                        <a:pt x="0" y="20"/>
                        <a:pt x="0" y="19"/>
                        <a:pt x="1" y="19"/>
                      </a:cubicBezTo>
                      <a:cubicBezTo>
                        <a:pt x="1" y="12"/>
                        <a:pt x="4" y="7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1"/>
                      </a:move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moveTo>
                        <a:pt x="8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4" name="Freeform 9246">
                  <a:extLst>
                    <a:ext uri="{FF2B5EF4-FFF2-40B4-BE49-F238E27FC236}">
                      <a16:creationId xmlns:a16="http://schemas.microsoft.com/office/drawing/2014/main" id="{3EF48725-241A-4669-8C17-01118E82E6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301" y="3020151"/>
                  <a:ext cx="352425" cy="257175"/>
                </a:xfrm>
                <a:custGeom>
                  <a:avLst/>
                  <a:gdLst>
                    <a:gd name="T0" fmla="*/ 0 w 490"/>
                    <a:gd name="T1" fmla="*/ 262 h 358"/>
                    <a:gd name="T2" fmla="*/ 0 w 490"/>
                    <a:gd name="T3" fmla="*/ 358 h 358"/>
                    <a:gd name="T4" fmla="*/ 133 w 490"/>
                    <a:gd name="T5" fmla="*/ 358 h 358"/>
                    <a:gd name="T6" fmla="*/ 158 w 490"/>
                    <a:gd name="T7" fmla="*/ 332 h 358"/>
                    <a:gd name="T8" fmla="*/ 25 w 490"/>
                    <a:gd name="T9" fmla="*/ 332 h 358"/>
                    <a:gd name="T10" fmla="*/ 25 w 490"/>
                    <a:gd name="T11" fmla="*/ 24 h 358"/>
                    <a:gd name="T12" fmla="*/ 466 w 490"/>
                    <a:gd name="T13" fmla="*/ 24 h 358"/>
                    <a:gd name="T14" fmla="*/ 490 w 490"/>
                    <a:gd name="T15" fmla="*/ 0 h 358"/>
                    <a:gd name="T16" fmla="*/ 31 w 490"/>
                    <a:gd name="T17" fmla="*/ 0 h 358"/>
                    <a:gd name="T18" fmla="*/ 21 w 490"/>
                    <a:gd name="T19" fmla="*/ 2 h 358"/>
                    <a:gd name="T20" fmla="*/ 9 w 490"/>
                    <a:gd name="T21" fmla="*/ 9 h 358"/>
                    <a:gd name="T22" fmla="*/ 0 w 490"/>
                    <a:gd name="T23" fmla="*/ 31 h 358"/>
                    <a:gd name="T24" fmla="*/ 0 w 490"/>
                    <a:gd name="T25" fmla="*/ 26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0" h="358">
                      <a:moveTo>
                        <a:pt x="0" y="262"/>
                      </a:moveTo>
                      <a:cubicBezTo>
                        <a:pt x="0" y="358"/>
                        <a:pt x="0" y="358"/>
                        <a:pt x="0" y="358"/>
                      </a:cubicBezTo>
                      <a:cubicBezTo>
                        <a:pt x="133" y="358"/>
                        <a:pt x="133" y="358"/>
                        <a:pt x="133" y="358"/>
                      </a:cubicBezTo>
                      <a:cubicBezTo>
                        <a:pt x="158" y="332"/>
                        <a:pt x="158" y="332"/>
                        <a:pt x="158" y="332"/>
                      </a:cubicBezTo>
                      <a:cubicBezTo>
                        <a:pt x="25" y="332"/>
                        <a:pt x="25" y="332"/>
                        <a:pt x="25" y="33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466" y="24"/>
                        <a:pt x="466" y="24"/>
                        <a:pt x="466" y="24"/>
                      </a:cubicBezTo>
                      <a:cubicBezTo>
                        <a:pt x="490" y="0"/>
                        <a:pt x="490" y="0"/>
                        <a:pt x="49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8" y="0"/>
                        <a:pt x="24" y="1"/>
                        <a:pt x="21" y="2"/>
                      </a:cubicBezTo>
                      <a:cubicBezTo>
                        <a:pt x="17" y="4"/>
                        <a:pt x="13" y="6"/>
                        <a:pt x="9" y="9"/>
                      </a:cubicBezTo>
                      <a:cubicBezTo>
                        <a:pt x="4" y="15"/>
                        <a:pt x="0" y="23"/>
                        <a:pt x="0" y="31"/>
                      </a:cubicBez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5" name="Freeform 9247">
                  <a:extLst>
                    <a:ext uri="{FF2B5EF4-FFF2-40B4-BE49-F238E27FC236}">
                      <a16:creationId xmlns:a16="http://schemas.microsoft.com/office/drawing/2014/main" id="{CBEBB4EE-D0AD-4A14-9ED8-6334BE3FE9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3351" y="3037613"/>
                  <a:ext cx="412750" cy="220663"/>
                </a:xfrm>
                <a:custGeom>
                  <a:avLst/>
                  <a:gdLst>
                    <a:gd name="T0" fmla="*/ 133 w 575"/>
                    <a:gd name="T1" fmla="*/ 308 h 308"/>
                    <a:gd name="T2" fmla="*/ 288 w 575"/>
                    <a:gd name="T3" fmla="*/ 48 h 308"/>
                    <a:gd name="T4" fmla="*/ 308 w 575"/>
                    <a:gd name="T5" fmla="*/ 72 h 308"/>
                    <a:gd name="T6" fmla="*/ 306 w 575"/>
                    <a:gd name="T7" fmla="*/ 76 h 308"/>
                    <a:gd name="T8" fmla="*/ 305 w 575"/>
                    <a:gd name="T9" fmla="*/ 79 h 308"/>
                    <a:gd name="T10" fmla="*/ 302 w 575"/>
                    <a:gd name="T11" fmla="*/ 82 h 308"/>
                    <a:gd name="T12" fmla="*/ 299 w 575"/>
                    <a:gd name="T13" fmla="*/ 84 h 308"/>
                    <a:gd name="T14" fmla="*/ 296 w 575"/>
                    <a:gd name="T15" fmla="*/ 86 h 308"/>
                    <a:gd name="T16" fmla="*/ 292 w 575"/>
                    <a:gd name="T17" fmla="*/ 87 h 308"/>
                    <a:gd name="T18" fmla="*/ 289 w 575"/>
                    <a:gd name="T19" fmla="*/ 88 h 308"/>
                    <a:gd name="T20" fmla="*/ 276 w 575"/>
                    <a:gd name="T21" fmla="*/ 83 h 308"/>
                    <a:gd name="T22" fmla="*/ 398 w 575"/>
                    <a:gd name="T23" fmla="*/ 180 h 308"/>
                    <a:gd name="T24" fmla="*/ 383 w 575"/>
                    <a:gd name="T25" fmla="*/ 198 h 308"/>
                    <a:gd name="T26" fmla="*/ 382 w 575"/>
                    <a:gd name="T27" fmla="*/ 200 h 308"/>
                    <a:gd name="T28" fmla="*/ 380 w 575"/>
                    <a:gd name="T29" fmla="*/ 204 h 308"/>
                    <a:gd name="T30" fmla="*/ 378 w 575"/>
                    <a:gd name="T31" fmla="*/ 208 h 308"/>
                    <a:gd name="T32" fmla="*/ 375 w 575"/>
                    <a:gd name="T33" fmla="*/ 212 h 308"/>
                    <a:gd name="T34" fmla="*/ 372 w 575"/>
                    <a:gd name="T35" fmla="*/ 215 h 308"/>
                    <a:gd name="T36" fmla="*/ 369 w 575"/>
                    <a:gd name="T37" fmla="*/ 219 h 308"/>
                    <a:gd name="T38" fmla="*/ 366 w 575"/>
                    <a:gd name="T39" fmla="*/ 222 h 308"/>
                    <a:gd name="T40" fmla="*/ 363 w 575"/>
                    <a:gd name="T41" fmla="*/ 225 h 308"/>
                    <a:gd name="T42" fmla="*/ 359 w 575"/>
                    <a:gd name="T43" fmla="*/ 227 h 308"/>
                    <a:gd name="T44" fmla="*/ 356 w 575"/>
                    <a:gd name="T45" fmla="*/ 229 h 308"/>
                    <a:gd name="T46" fmla="*/ 352 w 575"/>
                    <a:gd name="T47" fmla="*/ 232 h 308"/>
                    <a:gd name="T48" fmla="*/ 351 w 575"/>
                    <a:gd name="T49" fmla="*/ 232 h 308"/>
                    <a:gd name="T50" fmla="*/ 350 w 575"/>
                    <a:gd name="T51" fmla="*/ 255 h 308"/>
                    <a:gd name="T52" fmla="*/ 350 w 575"/>
                    <a:gd name="T53" fmla="*/ 257 h 308"/>
                    <a:gd name="T54" fmla="*/ 349 w 575"/>
                    <a:gd name="T55" fmla="*/ 257 h 308"/>
                    <a:gd name="T56" fmla="*/ 348 w 575"/>
                    <a:gd name="T57" fmla="*/ 258 h 308"/>
                    <a:gd name="T58" fmla="*/ 347 w 575"/>
                    <a:gd name="T59" fmla="*/ 257 h 308"/>
                    <a:gd name="T60" fmla="*/ 337 w 575"/>
                    <a:gd name="T61" fmla="*/ 253 h 308"/>
                    <a:gd name="T62" fmla="*/ 335 w 575"/>
                    <a:gd name="T63" fmla="*/ 252 h 308"/>
                    <a:gd name="T64" fmla="*/ 332 w 575"/>
                    <a:gd name="T65" fmla="*/ 253 h 308"/>
                    <a:gd name="T66" fmla="*/ 330 w 575"/>
                    <a:gd name="T67" fmla="*/ 253 h 308"/>
                    <a:gd name="T68" fmla="*/ 325 w 575"/>
                    <a:gd name="T69" fmla="*/ 257 h 308"/>
                    <a:gd name="T70" fmla="*/ 322 w 575"/>
                    <a:gd name="T71" fmla="*/ 257 h 308"/>
                    <a:gd name="T72" fmla="*/ 320 w 575"/>
                    <a:gd name="T73" fmla="*/ 257 h 308"/>
                    <a:gd name="T74" fmla="*/ 319 w 575"/>
                    <a:gd name="T75" fmla="*/ 255 h 308"/>
                    <a:gd name="T76" fmla="*/ 314 w 575"/>
                    <a:gd name="T77" fmla="*/ 239 h 308"/>
                    <a:gd name="T78" fmla="*/ 268 w 575"/>
                    <a:gd name="T79" fmla="*/ 240 h 308"/>
                    <a:gd name="T80" fmla="*/ 260 w 575"/>
                    <a:gd name="T81" fmla="*/ 257 h 308"/>
                    <a:gd name="T82" fmla="*/ 249 w 575"/>
                    <a:gd name="T83" fmla="*/ 252 h 308"/>
                    <a:gd name="T84" fmla="*/ 247 w 575"/>
                    <a:gd name="T85" fmla="*/ 252 h 308"/>
                    <a:gd name="T86" fmla="*/ 235 w 575"/>
                    <a:gd name="T87" fmla="*/ 257 h 308"/>
                    <a:gd name="T88" fmla="*/ 234 w 575"/>
                    <a:gd name="T89" fmla="*/ 258 h 308"/>
                    <a:gd name="T90" fmla="*/ 232 w 575"/>
                    <a:gd name="T91" fmla="*/ 248 h 308"/>
                    <a:gd name="T92" fmla="*/ 231 w 575"/>
                    <a:gd name="T93" fmla="*/ 236 h 308"/>
                    <a:gd name="T94" fmla="*/ 227 w 575"/>
                    <a:gd name="T95" fmla="*/ 235 h 308"/>
                    <a:gd name="T96" fmla="*/ 221 w 575"/>
                    <a:gd name="T97" fmla="*/ 232 h 308"/>
                    <a:gd name="T98" fmla="*/ 215 w 575"/>
                    <a:gd name="T99" fmla="*/ 229 h 308"/>
                    <a:gd name="T100" fmla="*/ 213 w 575"/>
                    <a:gd name="T101" fmla="*/ 227 h 308"/>
                    <a:gd name="T102" fmla="*/ 209 w 575"/>
                    <a:gd name="T103" fmla="*/ 224 h 308"/>
                    <a:gd name="T104" fmla="*/ 205 w 575"/>
                    <a:gd name="T105" fmla="*/ 221 h 308"/>
                    <a:gd name="T106" fmla="*/ 202 w 575"/>
                    <a:gd name="T107" fmla="*/ 217 h 308"/>
                    <a:gd name="T108" fmla="*/ 199 w 575"/>
                    <a:gd name="T109" fmla="*/ 215 h 308"/>
                    <a:gd name="T110" fmla="*/ 196 w 575"/>
                    <a:gd name="T111" fmla="*/ 210 h 308"/>
                    <a:gd name="T112" fmla="*/ 194 w 575"/>
                    <a:gd name="T113" fmla="*/ 207 h 308"/>
                    <a:gd name="T114" fmla="*/ 192 w 575"/>
                    <a:gd name="T115" fmla="*/ 204 h 308"/>
                    <a:gd name="T116" fmla="*/ 157 w 575"/>
                    <a:gd name="T117" fmla="*/ 177 h 308"/>
                    <a:gd name="T118" fmla="*/ 209 w 575"/>
                    <a:gd name="T119" fmla="*/ 103 h 308"/>
                    <a:gd name="T120" fmla="*/ 322 w 575"/>
                    <a:gd name="T121" fmla="*/ 104 h 308"/>
                    <a:gd name="T122" fmla="*/ 398 w 575"/>
                    <a:gd name="T123" fmla="*/ 15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5" h="308">
                      <a:moveTo>
                        <a:pt x="44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"/>
                        <a:pt x="0" y="308"/>
                        <a:pt x="0" y="308"/>
                      </a:cubicBezTo>
                      <a:cubicBezTo>
                        <a:pt x="133" y="308"/>
                        <a:pt x="133" y="308"/>
                        <a:pt x="133" y="308"/>
                      </a:cubicBezTo>
                      <a:cubicBezTo>
                        <a:pt x="575" y="308"/>
                        <a:pt x="575" y="308"/>
                        <a:pt x="575" y="308"/>
                      </a:cubicBezTo>
                      <a:cubicBezTo>
                        <a:pt x="575" y="0"/>
                        <a:pt x="575" y="0"/>
                        <a:pt x="575" y="0"/>
                      </a:cubicBezTo>
                      <a:lnTo>
                        <a:pt x="441" y="0"/>
                      </a:lnTo>
                      <a:close/>
                      <a:moveTo>
                        <a:pt x="288" y="48"/>
                      </a:moveTo>
                      <a:cubicBezTo>
                        <a:pt x="299" y="48"/>
                        <a:pt x="308" y="57"/>
                        <a:pt x="308" y="68"/>
                      </a:cubicBezTo>
                      <a:cubicBezTo>
                        <a:pt x="308" y="69"/>
                        <a:pt x="308" y="69"/>
                        <a:pt x="308" y="70"/>
                      </a:cubicBezTo>
                      <a:cubicBezTo>
                        <a:pt x="308" y="71"/>
                        <a:pt x="308" y="71"/>
                        <a:pt x="308" y="71"/>
                      </a:cubicBezTo>
                      <a:cubicBezTo>
                        <a:pt x="308" y="71"/>
                        <a:pt x="308" y="71"/>
                        <a:pt x="308" y="72"/>
                      </a:cubicBezTo>
                      <a:cubicBezTo>
                        <a:pt x="307" y="73"/>
                        <a:pt x="307" y="73"/>
                        <a:pt x="307" y="73"/>
                      </a:cubicBezTo>
                      <a:cubicBezTo>
                        <a:pt x="307" y="74"/>
                        <a:pt x="307" y="74"/>
                        <a:pt x="307" y="7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6" y="76"/>
                        <a:pt x="306" y="76"/>
                        <a:pt x="306" y="76"/>
                      </a:cubicBezTo>
                      <a:cubicBezTo>
                        <a:pt x="306" y="76"/>
                        <a:pt x="306" y="76"/>
                        <a:pt x="306" y="76"/>
                      </a:cubicBezTo>
                      <a:cubicBezTo>
                        <a:pt x="306" y="77"/>
                        <a:pt x="306" y="77"/>
                        <a:pt x="306" y="77"/>
                      </a:cubicBezTo>
                      <a:cubicBezTo>
                        <a:pt x="305" y="78"/>
                        <a:pt x="305" y="78"/>
                        <a:pt x="305" y="78"/>
                      </a:cubicBezTo>
                      <a:cubicBezTo>
                        <a:pt x="305" y="79"/>
                        <a:pt x="305" y="79"/>
                        <a:pt x="305" y="79"/>
                      </a:cubicBezTo>
                      <a:cubicBezTo>
                        <a:pt x="304" y="80"/>
                        <a:pt x="304" y="80"/>
                        <a:pt x="304" y="80"/>
                      </a:cubicBezTo>
                      <a:cubicBezTo>
                        <a:pt x="304" y="80"/>
                        <a:pt x="304" y="80"/>
                        <a:pt x="304" y="80"/>
                      </a:cubicBezTo>
                      <a:cubicBezTo>
                        <a:pt x="303" y="81"/>
                        <a:pt x="303" y="81"/>
                        <a:pt x="303" y="81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301" y="83"/>
                        <a:pt x="301" y="83"/>
                        <a:pt x="301" y="83"/>
                      </a:cubicBezTo>
                      <a:cubicBezTo>
                        <a:pt x="300" y="84"/>
                        <a:pt x="300" y="84"/>
                        <a:pt x="300" y="84"/>
                      </a:cubicBezTo>
                      <a:cubicBezTo>
                        <a:pt x="299" y="84"/>
                        <a:pt x="299" y="84"/>
                        <a:pt x="299" y="84"/>
                      </a:cubicBezTo>
                      <a:cubicBezTo>
                        <a:pt x="299" y="85"/>
                        <a:pt x="299" y="85"/>
                        <a:pt x="299" y="85"/>
                      </a:cubicBezTo>
                      <a:cubicBezTo>
                        <a:pt x="298" y="85"/>
                        <a:pt x="298" y="85"/>
                        <a:pt x="298" y="85"/>
                      </a:cubicBezTo>
                      <a:cubicBezTo>
                        <a:pt x="297" y="86"/>
                        <a:pt x="297" y="86"/>
                        <a:pt x="297" y="86"/>
                      </a:cubicBezTo>
                      <a:cubicBezTo>
                        <a:pt x="296" y="86"/>
                        <a:pt x="296" y="86"/>
                        <a:pt x="296" y="86"/>
                      </a:cubicBezTo>
                      <a:cubicBezTo>
                        <a:pt x="295" y="86"/>
                        <a:pt x="295" y="86"/>
                        <a:pt x="295" y="86"/>
                      </a:cubicBezTo>
                      <a:cubicBezTo>
                        <a:pt x="294" y="87"/>
                        <a:pt x="294" y="87"/>
                        <a:pt x="294" y="87"/>
                      </a:cubicBezTo>
                      <a:cubicBezTo>
                        <a:pt x="293" y="87"/>
                        <a:pt x="293" y="87"/>
                        <a:pt x="293" y="87"/>
                      </a:cubicBezTo>
                      <a:cubicBezTo>
                        <a:pt x="292" y="87"/>
                        <a:pt x="292" y="87"/>
                        <a:pt x="292" y="87"/>
                      </a:cubicBezTo>
                      <a:cubicBezTo>
                        <a:pt x="292" y="87"/>
                        <a:pt x="292" y="87"/>
                        <a:pt x="292" y="87"/>
                      </a:cubicBezTo>
                      <a:cubicBezTo>
                        <a:pt x="291" y="87"/>
                        <a:pt x="291" y="87"/>
                        <a:pt x="291" y="87"/>
                      </a:cubicBezTo>
                      <a:cubicBezTo>
                        <a:pt x="290" y="88"/>
                        <a:pt x="290" y="88"/>
                        <a:pt x="290" y="88"/>
                      </a:cubicBezTo>
                      <a:cubicBezTo>
                        <a:pt x="289" y="88"/>
                        <a:pt x="289" y="88"/>
                        <a:pt x="289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3" y="88"/>
                        <a:pt x="279" y="86"/>
                        <a:pt x="276" y="83"/>
                      </a:cubicBezTo>
                      <a:cubicBezTo>
                        <a:pt x="272" y="79"/>
                        <a:pt x="269" y="74"/>
                        <a:pt x="269" y="68"/>
                      </a:cubicBezTo>
                      <a:cubicBezTo>
                        <a:pt x="269" y="57"/>
                        <a:pt x="278" y="48"/>
                        <a:pt x="288" y="48"/>
                      </a:cubicBezTo>
                      <a:close/>
                      <a:moveTo>
                        <a:pt x="413" y="161"/>
                      </a:moveTo>
                      <a:cubicBezTo>
                        <a:pt x="411" y="169"/>
                        <a:pt x="405" y="176"/>
                        <a:pt x="398" y="180"/>
                      </a:cubicBezTo>
                      <a:cubicBezTo>
                        <a:pt x="395" y="182"/>
                        <a:pt x="391" y="183"/>
                        <a:pt x="387" y="183"/>
                      </a:cubicBezTo>
                      <a:cubicBezTo>
                        <a:pt x="387" y="183"/>
                        <a:pt x="387" y="183"/>
                        <a:pt x="387" y="183"/>
                      </a:cubicBezTo>
                      <a:cubicBezTo>
                        <a:pt x="386" y="189"/>
                        <a:pt x="385" y="194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2" y="199"/>
                        <a:pt x="382" y="199"/>
                        <a:pt x="382" y="200"/>
                      </a:cubicBezTo>
                      <a:cubicBezTo>
                        <a:pt x="382" y="200"/>
                        <a:pt x="382" y="200"/>
                        <a:pt x="382" y="200"/>
                      </a:cubicBezTo>
                      <a:cubicBezTo>
                        <a:pt x="382" y="201"/>
                        <a:pt x="382" y="201"/>
                        <a:pt x="382" y="201"/>
                      </a:cubicBezTo>
                      <a:cubicBezTo>
                        <a:pt x="381" y="201"/>
                        <a:pt x="381" y="201"/>
                        <a:pt x="381" y="201"/>
                      </a:cubicBezTo>
                      <a:cubicBezTo>
                        <a:pt x="381" y="202"/>
                        <a:pt x="381" y="202"/>
                        <a:pt x="381" y="203"/>
                      </a:cubicBezTo>
                      <a:cubicBezTo>
                        <a:pt x="380" y="203"/>
                        <a:pt x="380" y="204"/>
                        <a:pt x="380" y="204"/>
                      </a:cubicBez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9" y="206"/>
                        <a:pt x="379" y="206"/>
                        <a:pt x="378" y="207"/>
                      </a:cubicBezTo>
                      <a:cubicBezTo>
                        <a:pt x="378" y="208"/>
                        <a:pt x="378" y="208"/>
                        <a:pt x="378" y="208"/>
                      </a:cubicBezTo>
                      <a:cubicBezTo>
                        <a:pt x="377" y="208"/>
                        <a:pt x="377" y="208"/>
                        <a:pt x="377" y="208"/>
                      </a:cubicBezTo>
                      <a:cubicBezTo>
                        <a:pt x="377" y="209"/>
                        <a:pt x="377" y="209"/>
                        <a:pt x="377" y="209"/>
                      </a:cubicBezTo>
                      <a:cubicBezTo>
                        <a:pt x="377" y="210"/>
                        <a:pt x="376" y="210"/>
                        <a:pt x="376" y="211"/>
                      </a:cubicBezTo>
                      <a:cubicBezTo>
                        <a:pt x="376" y="211"/>
                        <a:pt x="375" y="211"/>
                        <a:pt x="375" y="212"/>
                      </a:cubicBezTo>
                      <a:cubicBezTo>
                        <a:pt x="375" y="212"/>
                        <a:pt x="375" y="212"/>
                        <a:pt x="375" y="212"/>
                      </a:cubicBezTo>
                      <a:cubicBezTo>
                        <a:pt x="374" y="213"/>
                        <a:pt x="374" y="213"/>
                        <a:pt x="374" y="213"/>
                      </a:cubicBezTo>
                      <a:cubicBezTo>
                        <a:pt x="374" y="213"/>
                        <a:pt x="373" y="214"/>
                        <a:pt x="373" y="214"/>
                      </a:cubicBezTo>
                      <a:cubicBezTo>
                        <a:pt x="372" y="215"/>
                        <a:pt x="372" y="215"/>
                        <a:pt x="372" y="215"/>
                      </a:cubicBezTo>
                      <a:cubicBezTo>
                        <a:pt x="372" y="216"/>
                        <a:pt x="372" y="216"/>
                        <a:pt x="372" y="216"/>
                      </a:cubicBezTo>
                      <a:cubicBezTo>
                        <a:pt x="372" y="216"/>
                        <a:pt x="371" y="216"/>
                        <a:pt x="371" y="217"/>
                      </a:cubicBezTo>
                      <a:cubicBezTo>
                        <a:pt x="370" y="218"/>
                        <a:pt x="370" y="218"/>
                        <a:pt x="370" y="218"/>
                      </a:cubicBezTo>
                      <a:cubicBezTo>
                        <a:pt x="369" y="219"/>
                        <a:pt x="369" y="219"/>
                        <a:pt x="369" y="219"/>
                      </a:cubicBezTo>
                      <a:cubicBezTo>
                        <a:pt x="369" y="219"/>
                        <a:pt x="369" y="219"/>
                        <a:pt x="369" y="219"/>
                      </a:cubicBezTo>
                      <a:cubicBezTo>
                        <a:pt x="368" y="220"/>
                        <a:pt x="368" y="220"/>
                        <a:pt x="368" y="220"/>
                      </a:cubicBezTo>
                      <a:cubicBezTo>
                        <a:pt x="368" y="220"/>
                        <a:pt x="367" y="221"/>
                        <a:pt x="367" y="221"/>
                      </a:cubicBezTo>
                      <a:cubicBezTo>
                        <a:pt x="366" y="222"/>
                        <a:pt x="366" y="222"/>
                        <a:pt x="366" y="222"/>
                      </a:cubicBezTo>
                      <a:cubicBezTo>
                        <a:pt x="366" y="222"/>
                        <a:pt x="366" y="222"/>
                        <a:pt x="366" y="222"/>
                      </a:cubicBezTo>
                      <a:cubicBezTo>
                        <a:pt x="365" y="223"/>
                        <a:pt x="365" y="223"/>
                        <a:pt x="364" y="223"/>
                      </a:cubicBezTo>
                      <a:cubicBezTo>
                        <a:pt x="364" y="224"/>
                        <a:pt x="364" y="224"/>
                        <a:pt x="364" y="224"/>
                      </a:cubicBezTo>
                      <a:cubicBezTo>
                        <a:pt x="363" y="225"/>
                        <a:pt x="363" y="225"/>
                        <a:pt x="363" y="225"/>
                      </a:cubicBezTo>
                      <a:cubicBezTo>
                        <a:pt x="362" y="225"/>
                        <a:pt x="362" y="225"/>
                        <a:pt x="362" y="225"/>
                      </a:cubicBezTo>
                      <a:cubicBezTo>
                        <a:pt x="361" y="226"/>
                        <a:pt x="361" y="226"/>
                        <a:pt x="361" y="226"/>
                      </a:cubicBezTo>
                      <a:cubicBezTo>
                        <a:pt x="361" y="226"/>
                        <a:pt x="361" y="226"/>
                        <a:pt x="361" y="226"/>
                      </a:cubicBezTo>
                      <a:cubicBezTo>
                        <a:pt x="360" y="226"/>
                        <a:pt x="360" y="227"/>
                        <a:pt x="359" y="227"/>
                      </a:cubicBezTo>
                      <a:cubicBezTo>
                        <a:pt x="359" y="228"/>
                        <a:pt x="359" y="228"/>
                        <a:pt x="359" y="228"/>
                      </a:cubicBezTo>
                      <a:cubicBezTo>
                        <a:pt x="359" y="228"/>
                        <a:pt x="359" y="228"/>
                        <a:pt x="359" y="228"/>
                      </a:cubicBezTo>
                      <a:cubicBezTo>
                        <a:pt x="358" y="228"/>
                        <a:pt x="358" y="228"/>
                        <a:pt x="358" y="228"/>
                      </a:cubicBezTo>
                      <a:cubicBezTo>
                        <a:pt x="357" y="229"/>
                        <a:pt x="357" y="229"/>
                        <a:pt x="356" y="229"/>
                      </a:cubicBezTo>
                      <a:cubicBezTo>
                        <a:pt x="355" y="230"/>
                        <a:pt x="355" y="230"/>
                        <a:pt x="355" y="230"/>
                      </a:cubicBezTo>
                      <a:cubicBezTo>
                        <a:pt x="355" y="230"/>
                        <a:pt x="355" y="230"/>
                        <a:pt x="355" y="230"/>
                      </a:cubicBezTo>
                      <a:cubicBezTo>
                        <a:pt x="354" y="230"/>
                        <a:pt x="354" y="231"/>
                        <a:pt x="353" y="231"/>
                      </a:cubicBezTo>
                      <a:cubicBezTo>
                        <a:pt x="353" y="231"/>
                        <a:pt x="353" y="231"/>
                        <a:pt x="352" y="232"/>
                      </a:cubicBezTo>
                      <a:cubicBezTo>
                        <a:pt x="352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0" y="233"/>
                        <a:pt x="350" y="233"/>
                        <a:pt x="350" y="233"/>
                      </a:cubicBezTo>
                      <a:cubicBezTo>
                        <a:pt x="349" y="233"/>
                        <a:pt x="349" y="233"/>
                        <a:pt x="349" y="233"/>
                      </a:cubicBezTo>
                      <a:cubicBezTo>
                        <a:pt x="350" y="254"/>
                        <a:pt x="350" y="254"/>
                        <a:pt x="350" y="254"/>
                      </a:cubicBezTo>
                      <a:cubicBezTo>
                        <a:pt x="350" y="255"/>
                        <a:pt x="350" y="255"/>
                        <a:pt x="350" y="255"/>
                      </a:cubicBezTo>
                      <a:cubicBezTo>
                        <a:pt x="350" y="255"/>
                        <a:pt x="350" y="256"/>
                        <a:pt x="350" y="256"/>
                      </a:cubicBezTo>
                      <a:cubicBezTo>
                        <a:pt x="350" y="256"/>
                        <a:pt x="350" y="256"/>
                        <a:pt x="350" y="256"/>
                      </a:cubicBezTo>
                      <a:cubicBezTo>
                        <a:pt x="350" y="257"/>
                        <a:pt x="350" y="257"/>
                        <a:pt x="350" y="257"/>
                      </a:cubicBezTo>
                      <a:cubicBezTo>
                        <a:pt x="350" y="257"/>
                        <a:pt x="350" y="257"/>
                        <a:pt x="350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7"/>
                        <a:pt x="348" y="257"/>
                        <a:pt x="348" y="257"/>
                      </a:cubicBezTo>
                      <a:cubicBezTo>
                        <a:pt x="347" y="257"/>
                        <a:pt x="347" y="257"/>
                        <a:pt x="347" y="257"/>
                      </a:cubicBezTo>
                      <a:cubicBezTo>
                        <a:pt x="346" y="257"/>
                        <a:pt x="346" y="257"/>
                        <a:pt x="346" y="257"/>
                      </a:cubicBezTo>
                      <a:cubicBezTo>
                        <a:pt x="338" y="253"/>
                        <a:pt x="338" y="253"/>
                        <a:pt x="338" y="253"/>
                      </a:cubicBezTo>
                      <a:cubicBezTo>
                        <a:pt x="337" y="253"/>
                        <a:pt x="337" y="253"/>
                        <a:pt x="337" y="253"/>
                      </a:cubicBezTo>
                      <a:cubicBezTo>
                        <a:pt x="337" y="253"/>
                        <a:pt x="337" y="253"/>
                        <a:pt x="337" y="253"/>
                      </a:cubicBezTo>
                      <a:cubicBezTo>
                        <a:pt x="336" y="252"/>
                        <a:pt x="336" y="252"/>
                        <a:pt x="336" y="252"/>
                      </a:cubicBezTo>
                      <a:cubicBezTo>
                        <a:pt x="336" y="252"/>
                        <a:pt x="336" y="252"/>
                        <a:pt x="336" y="252"/>
                      </a:cubicBezTo>
                      <a:cubicBezTo>
                        <a:pt x="335" y="252"/>
                        <a:pt x="335" y="252"/>
                        <a:pt x="335" y="252"/>
                      </a:cubicBezTo>
                      <a:cubicBezTo>
                        <a:pt x="335" y="252"/>
                        <a:pt x="335" y="252"/>
                        <a:pt x="335" y="252"/>
                      </a:cubicBezTo>
                      <a:cubicBezTo>
                        <a:pt x="334" y="252"/>
                        <a:pt x="334" y="252"/>
                        <a:pt x="334" y="252"/>
                      </a:cubicBezTo>
                      <a:cubicBezTo>
                        <a:pt x="333" y="252"/>
                        <a:pt x="333" y="252"/>
                        <a:pt x="333" y="252"/>
                      </a:cubicBezTo>
                      <a:cubicBezTo>
                        <a:pt x="333" y="252"/>
                        <a:pt x="333" y="252"/>
                        <a:pt x="333" y="252"/>
                      </a:cubicBezTo>
                      <a:cubicBezTo>
                        <a:pt x="332" y="253"/>
                        <a:pt x="332" y="253"/>
                        <a:pt x="332" y="253"/>
                      </a:cubicBezTo>
                      <a:cubicBezTo>
                        <a:pt x="332" y="253"/>
                        <a:pt x="332" y="253"/>
                        <a:pt x="332" y="253"/>
                      </a:cubicBezTo>
                      <a:cubicBezTo>
                        <a:pt x="331" y="253"/>
                        <a:pt x="331" y="253"/>
                        <a:pt x="331" y="253"/>
                      </a:cubicBezTo>
                      <a:cubicBezTo>
                        <a:pt x="331" y="253"/>
                        <a:pt x="331" y="253"/>
                        <a:pt x="331" y="253"/>
                      </a:cubicBezTo>
                      <a:cubicBezTo>
                        <a:pt x="330" y="253"/>
                        <a:pt x="330" y="253"/>
                        <a:pt x="330" y="253"/>
                      </a:cubicBezTo>
                      <a:cubicBezTo>
                        <a:pt x="330" y="254"/>
                        <a:pt x="330" y="254"/>
                        <a:pt x="330" y="254"/>
                      </a:cubicBezTo>
                      <a:cubicBezTo>
                        <a:pt x="326" y="256"/>
                        <a:pt x="326" y="256"/>
                        <a:pt x="326" y="256"/>
                      </a:cubicBezTo>
                      <a:cubicBezTo>
                        <a:pt x="325" y="257"/>
                        <a:pt x="325" y="257"/>
                        <a:pt x="325" y="257"/>
                      </a:cubicBezTo>
                      <a:cubicBezTo>
                        <a:pt x="325" y="257"/>
                        <a:pt x="325" y="257"/>
                        <a:pt x="325" y="257"/>
                      </a:cubicBezTo>
                      <a:cubicBezTo>
                        <a:pt x="324" y="257"/>
                        <a:pt x="324" y="257"/>
                        <a:pt x="324" y="257"/>
                      </a:cubicBezTo>
                      <a:cubicBezTo>
                        <a:pt x="323" y="257"/>
                        <a:pt x="323" y="257"/>
                        <a:pt x="323" y="257"/>
                      </a:cubicBezTo>
                      <a:cubicBezTo>
                        <a:pt x="323" y="257"/>
                        <a:pt x="323" y="257"/>
                        <a:pt x="323" y="257"/>
                      </a:cubicBezTo>
                      <a:cubicBezTo>
                        <a:pt x="322" y="257"/>
                        <a:pt x="322" y="257"/>
                        <a:pt x="322" y="257"/>
                      </a:cubicBezTo>
                      <a:cubicBezTo>
                        <a:pt x="322" y="257"/>
                        <a:pt x="322" y="257"/>
                        <a:pt x="322" y="257"/>
                      </a:cubicBezTo>
                      <a:cubicBezTo>
                        <a:pt x="321" y="257"/>
                        <a:pt x="321" y="257"/>
                        <a:pt x="321" y="257"/>
                      </a:cubicBezTo>
                      <a:cubicBezTo>
                        <a:pt x="321" y="257"/>
                        <a:pt x="321" y="257"/>
                        <a:pt x="321" y="257"/>
                      </a:cubicBezTo>
                      <a:cubicBezTo>
                        <a:pt x="320" y="257"/>
                        <a:pt x="320" y="257"/>
                        <a:pt x="320" y="257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19" y="255"/>
                        <a:pt x="319" y="255"/>
                        <a:pt x="319" y="255"/>
                      </a:cubicBezTo>
                      <a:cubicBezTo>
                        <a:pt x="317" y="248"/>
                        <a:pt x="317" y="248"/>
                        <a:pt x="317" y="248"/>
                      </a:cubicBezTo>
                      <a:cubicBezTo>
                        <a:pt x="317" y="248"/>
                        <a:pt x="317" y="248"/>
                        <a:pt x="317" y="248"/>
                      </a:cubicBezTo>
                      <a:cubicBezTo>
                        <a:pt x="315" y="240"/>
                        <a:pt x="315" y="240"/>
                        <a:pt x="315" y="240"/>
                      </a:cubicBezTo>
                      <a:cubicBezTo>
                        <a:pt x="314" y="239"/>
                        <a:pt x="314" y="239"/>
                        <a:pt x="314" y="239"/>
                      </a:cubicBezTo>
                      <a:cubicBezTo>
                        <a:pt x="314" y="239"/>
                        <a:pt x="314" y="239"/>
                        <a:pt x="314" y="239"/>
                      </a:cubicBezTo>
                      <a:cubicBezTo>
                        <a:pt x="268" y="239"/>
                        <a:pt x="268" y="239"/>
                        <a:pt x="268" y="239"/>
                      </a:cubicBezTo>
                      <a:cubicBezTo>
                        <a:pt x="268" y="239"/>
                        <a:pt x="268" y="239"/>
                        <a:pt x="268" y="239"/>
                      </a:cubicBezTo>
                      <a:cubicBezTo>
                        <a:pt x="268" y="240"/>
                        <a:pt x="268" y="240"/>
                        <a:pt x="268" y="240"/>
                      </a:cubicBezTo>
                      <a:cubicBezTo>
                        <a:pt x="263" y="255"/>
                        <a:pt x="263" y="255"/>
                        <a:pt x="263" y="255"/>
                      </a:cubicBezTo>
                      <a:cubicBezTo>
                        <a:pt x="263" y="256"/>
                        <a:pt x="262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59" y="257"/>
                        <a:pt x="258" y="257"/>
                        <a:pt x="258" y="257"/>
                      </a:cubicBezTo>
                      <a:cubicBezTo>
                        <a:pt x="253" y="254"/>
                        <a:pt x="253" y="254"/>
                        <a:pt x="253" y="254"/>
                      </a:cubicBezTo>
                      <a:cubicBezTo>
                        <a:pt x="252" y="253"/>
                        <a:pt x="250" y="252"/>
                        <a:pt x="249" y="252"/>
                      </a:cubicBezTo>
                      <a:cubicBezTo>
                        <a:pt x="248" y="252"/>
                        <a:pt x="248" y="252"/>
                        <a:pt x="248" y="252"/>
                      </a:cubicBezTo>
                      <a:cubicBezTo>
                        <a:pt x="248" y="252"/>
                        <a:pt x="248" y="252"/>
                        <a:pt x="248" y="252"/>
                      </a:cubicBezTo>
                      <a:cubicBezTo>
                        <a:pt x="247" y="252"/>
                        <a:pt x="247" y="252"/>
                        <a:pt x="247" y="252"/>
                      </a:cubicBezTo>
                      <a:cubicBezTo>
                        <a:pt x="247" y="252"/>
                        <a:pt x="247" y="252"/>
                        <a:pt x="247" y="252"/>
                      </a:cubicBezTo>
                      <a:cubicBezTo>
                        <a:pt x="246" y="252"/>
                        <a:pt x="245" y="253"/>
                        <a:pt x="244" y="253"/>
                      </a:cubicBezTo>
                      <a:cubicBezTo>
                        <a:pt x="236" y="257"/>
                        <a:pt x="236" y="257"/>
                        <a:pt x="236" y="257"/>
                      </a:cubicBezTo>
                      <a:cubicBezTo>
                        <a:pt x="235" y="257"/>
                        <a:pt x="235" y="257"/>
                        <a:pt x="235" y="257"/>
                      </a:cubicBezTo>
                      <a:cubicBezTo>
                        <a:pt x="235" y="257"/>
                        <a:pt x="235" y="257"/>
                        <a:pt x="235" y="257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3" y="258"/>
                        <a:pt x="232" y="256"/>
                        <a:pt x="232" y="254"/>
                      </a:cubicBezTo>
                      <a:cubicBezTo>
                        <a:pt x="232" y="248"/>
                        <a:pt x="232" y="248"/>
                        <a:pt x="232" y="248"/>
                      </a:cubicBezTo>
                      <a:cubicBezTo>
                        <a:pt x="233" y="248"/>
                        <a:pt x="233" y="248"/>
                        <a:pt x="233" y="248"/>
                      </a:cubicBezTo>
                      <a:cubicBezTo>
                        <a:pt x="234" y="237"/>
                        <a:pt x="234" y="237"/>
                        <a:pt x="234" y="237"/>
                      </a:cubicBezTo>
                      <a:cubicBezTo>
                        <a:pt x="233" y="237"/>
                        <a:pt x="232" y="236"/>
                        <a:pt x="231" y="236"/>
                      </a:cubicBezTo>
                      <a:cubicBezTo>
                        <a:pt x="231" y="236"/>
                        <a:pt x="231" y="236"/>
                        <a:pt x="231" y="236"/>
                      </a:cubicBezTo>
                      <a:cubicBezTo>
                        <a:pt x="230" y="236"/>
                        <a:pt x="230" y="236"/>
                        <a:pt x="230" y="236"/>
                      </a:cubicBezTo>
                      <a:cubicBezTo>
                        <a:pt x="229" y="236"/>
                        <a:pt x="228" y="235"/>
                        <a:pt x="228" y="235"/>
                      </a:cubicBezTo>
                      <a:cubicBezTo>
                        <a:pt x="227" y="235"/>
                        <a:pt x="227" y="235"/>
                        <a:pt x="227" y="235"/>
                      </a:cubicBezTo>
                      <a:cubicBezTo>
                        <a:pt x="227" y="235"/>
                        <a:pt x="227" y="235"/>
                        <a:pt x="227" y="235"/>
                      </a:cubicBezTo>
                      <a:cubicBezTo>
                        <a:pt x="226" y="234"/>
                        <a:pt x="225" y="234"/>
                        <a:pt x="225" y="234"/>
                      </a:cubicBezTo>
                      <a:cubicBezTo>
                        <a:pt x="224" y="234"/>
                        <a:pt x="224" y="234"/>
                        <a:pt x="224" y="234"/>
                      </a:cubicBezTo>
                      <a:cubicBezTo>
                        <a:pt x="224" y="233"/>
                        <a:pt x="224" y="233"/>
                        <a:pt x="224" y="233"/>
                      </a:cubicBezTo>
                      <a:cubicBezTo>
                        <a:pt x="223" y="233"/>
                        <a:pt x="222" y="233"/>
                        <a:pt x="221" y="232"/>
                      </a:cubicBezTo>
                      <a:cubicBezTo>
                        <a:pt x="221" y="232"/>
                        <a:pt x="221" y="232"/>
                        <a:pt x="221" y="232"/>
                      </a:cubicBezTo>
                      <a:cubicBezTo>
                        <a:pt x="220" y="232"/>
                        <a:pt x="219" y="231"/>
                        <a:pt x="218" y="231"/>
                      </a:cubicBezTo>
                      <a:cubicBezTo>
                        <a:pt x="217" y="230"/>
                        <a:pt x="217" y="230"/>
                        <a:pt x="217" y="230"/>
                      </a:cubicBezTo>
                      <a:cubicBezTo>
                        <a:pt x="217" y="230"/>
                        <a:pt x="216" y="229"/>
                        <a:pt x="215" y="229"/>
                      </a:cubicBezTo>
                      <a:cubicBezTo>
                        <a:pt x="214" y="228"/>
                        <a:pt x="214" y="228"/>
                        <a:pt x="214" y="228"/>
                      </a:cubicBezTo>
                      <a:cubicBezTo>
                        <a:pt x="213" y="228"/>
                        <a:pt x="213" y="228"/>
                        <a:pt x="213" y="228"/>
                      </a:cubicBezTo>
                      <a:cubicBezTo>
                        <a:pt x="213" y="227"/>
                        <a:pt x="213" y="227"/>
                        <a:pt x="213" y="227"/>
                      </a:cubicBezTo>
                      <a:cubicBezTo>
                        <a:pt x="213" y="227"/>
                        <a:pt x="213" y="227"/>
                        <a:pt x="213" y="227"/>
                      </a:cubicBezTo>
                      <a:cubicBezTo>
                        <a:pt x="212" y="227"/>
                        <a:pt x="212" y="227"/>
                        <a:pt x="211" y="226"/>
                      </a:cubicBezTo>
                      <a:cubicBezTo>
                        <a:pt x="211" y="226"/>
                        <a:pt x="211" y="226"/>
                        <a:pt x="211" y="226"/>
                      </a:cubicBezTo>
                      <a:cubicBezTo>
                        <a:pt x="211" y="226"/>
                        <a:pt x="210" y="225"/>
                        <a:pt x="210" y="225"/>
                      </a:cubicBezTo>
                      <a:cubicBezTo>
                        <a:pt x="209" y="224"/>
                        <a:pt x="209" y="224"/>
                        <a:pt x="209" y="224"/>
                      </a:cubicBezTo>
                      <a:cubicBezTo>
                        <a:pt x="208" y="224"/>
                        <a:pt x="208" y="224"/>
                        <a:pt x="208" y="224"/>
                      </a:cubicBezTo>
                      <a:cubicBezTo>
                        <a:pt x="208" y="223"/>
                        <a:pt x="207" y="223"/>
                        <a:pt x="207" y="223"/>
                      </a:cubicBezTo>
                      <a:cubicBezTo>
                        <a:pt x="206" y="222"/>
                        <a:pt x="206" y="222"/>
                        <a:pt x="206" y="222"/>
                      </a:cubicBezTo>
                      <a:cubicBezTo>
                        <a:pt x="206" y="222"/>
                        <a:pt x="205" y="221"/>
                        <a:pt x="205" y="221"/>
                      </a:cubicBezTo>
                      <a:cubicBezTo>
                        <a:pt x="204" y="220"/>
                        <a:pt x="204" y="220"/>
                        <a:pt x="204" y="220"/>
                      </a:cubicBezTo>
                      <a:cubicBezTo>
                        <a:pt x="204" y="220"/>
                        <a:pt x="204" y="220"/>
                        <a:pt x="204" y="220"/>
                      </a:cubicBezTo>
                      <a:cubicBezTo>
                        <a:pt x="203" y="219"/>
                        <a:pt x="203" y="219"/>
                        <a:pt x="202" y="218"/>
                      </a:cubicBezTo>
                      <a:cubicBezTo>
                        <a:pt x="202" y="217"/>
                        <a:pt x="202" y="217"/>
                        <a:pt x="202" y="217"/>
                      </a:cubicBezTo>
                      <a:cubicBezTo>
                        <a:pt x="202" y="217"/>
                        <a:pt x="202" y="217"/>
                        <a:pt x="202" y="217"/>
                      </a:cubicBezTo>
                      <a:cubicBezTo>
                        <a:pt x="201" y="217"/>
                        <a:pt x="201" y="217"/>
                        <a:pt x="201" y="217"/>
                      </a:cubicBezTo>
                      <a:cubicBezTo>
                        <a:pt x="200" y="216"/>
                        <a:pt x="200" y="216"/>
                        <a:pt x="199" y="215"/>
                      </a:cubicBezTo>
                      <a:cubicBezTo>
                        <a:pt x="199" y="215"/>
                        <a:pt x="199" y="215"/>
                        <a:pt x="199" y="215"/>
                      </a:cubicBezTo>
                      <a:cubicBezTo>
                        <a:pt x="199" y="214"/>
                        <a:pt x="199" y="214"/>
                        <a:pt x="198" y="214"/>
                      </a:cubicBezTo>
                      <a:cubicBezTo>
                        <a:pt x="198" y="213"/>
                        <a:pt x="198" y="213"/>
                        <a:pt x="197" y="212"/>
                      </a:cubicBezTo>
                      <a:cubicBezTo>
                        <a:pt x="197" y="212"/>
                        <a:pt x="197" y="212"/>
                        <a:pt x="197" y="212"/>
                      </a:cubicBezTo>
                      <a:cubicBezTo>
                        <a:pt x="197" y="211"/>
                        <a:pt x="196" y="211"/>
                        <a:pt x="196" y="210"/>
                      </a:cubicBezTo>
                      <a:cubicBezTo>
                        <a:pt x="196" y="210"/>
                        <a:pt x="196" y="210"/>
                        <a:pt x="196" y="210"/>
                      </a:cubicBezTo>
                      <a:cubicBezTo>
                        <a:pt x="195" y="209"/>
                        <a:pt x="195" y="209"/>
                        <a:pt x="195" y="209"/>
                      </a:cubicBezTo>
                      <a:cubicBezTo>
                        <a:pt x="195" y="208"/>
                        <a:pt x="194" y="208"/>
                        <a:pt x="194" y="207"/>
                      </a:cubicBezTo>
                      <a:cubicBezTo>
                        <a:pt x="194" y="207"/>
                        <a:pt x="194" y="207"/>
                        <a:pt x="194" y="207"/>
                      </a:cubicBezTo>
                      <a:cubicBezTo>
                        <a:pt x="193" y="206"/>
                        <a:pt x="193" y="206"/>
                        <a:pt x="193" y="206"/>
                      </a:cubicBezTo>
                      <a:cubicBezTo>
                        <a:pt x="193" y="205"/>
                        <a:pt x="193" y="205"/>
                        <a:pt x="193" y="205"/>
                      </a:cubicBezTo>
                      <a:cubicBezTo>
                        <a:pt x="193" y="205"/>
                        <a:pt x="192" y="204"/>
                        <a:pt x="192" y="204"/>
                      </a:cubicBezTo>
                      <a:cubicBezTo>
                        <a:pt x="192" y="204"/>
                        <a:pt x="192" y="204"/>
                        <a:pt x="192" y="204"/>
                      </a:cubicBezTo>
                      <a:cubicBezTo>
                        <a:pt x="192" y="204"/>
                        <a:pt x="192" y="204"/>
                        <a:pt x="192" y="204"/>
                      </a:cubicBezTo>
                      <a:cubicBezTo>
                        <a:pt x="178" y="206"/>
                        <a:pt x="178" y="206"/>
                        <a:pt x="178" y="206"/>
                      </a:cubicBezTo>
                      <a:cubicBezTo>
                        <a:pt x="168" y="207"/>
                        <a:pt x="160" y="200"/>
                        <a:pt x="159" y="190"/>
                      </a:cubicBezTo>
                      <a:cubicBezTo>
                        <a:pt x="157" y="177"/>
                        <a:pt x="157" y="177"/>
                        <a:pt x="157" y="177"/>
                      </a:cubicBezTo>
                      <a:cubicBezTo>
                        <a:pt x="156" y="167"/>
                        <a:pt x="164" y="160"/>
                        <a:pt x="173" y="161"/>
                      </a:cubicBezTo>
                      <a:cubicBezTo>
                        <a:pt x="185" y="163"/>
                        <a:pt x="185" y="163"/>
                        <a:pt x="185" y="163"/>
                      </a:cubicBezTo>
                      <a:cubicBezTo>
                        <a:pt x="187" y="142"/>
                        <a:pt x="199" y="124"/>
                        <a:pt x="216" y="113"/>
                      </a:cubicBezTo>
                      <a:cubicBezTo>
                        <a:pt x="213" y="111"/>
                        <a:pt x="210" y="107"/>
                        <a:pt x="209" y="103"/>
                      </a:cubicBezTo>
                      <a:cubicBezTo>
                        <a:pt x="206" y="89"/>
                        <a:pt x="206" y="89"/>
                        <a:pt x="206" y="89"/>
                      </a:cubicBezTo>
                      <a:cubicBezTo>
                        <a:pt x="204" y="81"/>
                        <a:pt x="208" y="78"/>
                        <a:pt x="215" y="82"/>
                      </a:cubicBezTo>
                      <a:cubicBezTo>
                        <a:pt x="253" y="104"/>
                        <a:pt x="253" y="104"/>
                        <a:pt x="253" y="104"/>
                      </a:cubicBezTo>
                      <a:cubicBezTo>
                        <a:pt x="322" y="104"/>
                        <a:pt x="322" y="104"/>
                        <a:pt x="322" y="104"/>
                      </a:cubicBezTo>
                      <a:cubicBezTo>
                        <a:pt x="327" y="104"/>
                        <a:pt x="331" y="104"/>
                        <a:pt x="336" y="105"/>
                      </a:cubicBezTo>
                      <a:cubicBezTo>
                        <a:pt x="365" y="112"/>
                        <a:pt x="387" y="138"/>
                        <a:pt x="388" y="169"/>
                      </a:cubicBezTo>
                      <a:cubicBezTo>
                        <a:pt x="389" y="169"/>
                        <a:pt x="390" y="168"/>
                        <a:pt x="391" y="168"/>
                      </a:cubicBezTo>
                      <a:cubicBezTo>
                        <a:pt x="395" y="165"/>
                        <a:pt x="397" y="161"/>
                        <a:pt x="398" y="158"/>
                      </a:cubicBezTo>
                      <a:cubicBezTo>
                        <a:pt x="399" y="154"/>
                        <a:pt x="403" y="151"/>
                        <a:pt x="407" y="152"/>
                      </a:cubicBezTo>
                      <a:cubicBezTo>
                        <a:pt x="411" y="153"/>
                        <a:pt x="413" y="157"/>
                        <a:pt x="413" y="1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6" name="Freeform 9248">
                  <a:extLst>
                    <a:ext uri="{FF2B5EF4-FFF2-40B4-BE49-F238E27FC236}">
                      <a16:creationId xmlns:a16="http://schemas.microsoft.com/office/drawing/2014/main" id="{8A3DBC6A-B2C5-44B5-A95B-830A13D2A4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4301" y="3277326"/>
                  <a:ext cx="450850" cy="61913"/>
                </a:xfrm>
                <a:custGeom>
                  <a:avLst/>
                  <a:gdLst>
                    <a:gd name="T0" fmla="*/ 133 w 625"/>
                    <a:gd name="T1" fmla="*/ 0 h 87"/>
                    <a:gd name="T2" fmla="*/ 0 w 625"/>
                    <a:gd name="T3" fmla="*/ 0 h 87"/>
                    <a:gd name="T4" fmla="*/ 0 w 625"/>
                    <a:gd name="T5" fmla="*/ 7 h 87"/>
                    <a:gd name="T6" fmla="*/ 0 w 625"/>
                    <a:gd name="T7" fmla="*/ 7 h 87"/>
                    <a:gd name="T8" fmla="*/ 0 w 625"/>
                    <a:gd name="T9" fmla="*/ 7 h 87"/>
                    <a:gd name="T10" fmla="*/ 0 w 625"/>
                    <a:gd name="T11" fmla="*/ 52 h 87"/>
                    <a:gd name="T12" fmla="*/ 0 w 625"/>
                    <a:gd name="T13" fmla="*/ 56 h 87"/>
                    <a:gd name="T14" fmla="*/ 31 w 625"/>
                    <a:gd name="T15" fmla="*/ 87 h 87"/>
                    <a:gd name="T16" fmla="*/ 245 w 625"/>
                    <a:gd name="T17" fmla="*/ 87 h 87"/>
                    <a:gd name="T18" fmla="*/ 380 w 625"/>
                    <a:gd name="T19" fmla="*/ 87 h 87"/>
                    <a:gd name="T20" fmla="*/ 594 w 625"/>
                    <a:gd name="T21" fmla="*/ 87 h 87"/>
                    <a:gd name="T22" fmla="*/ 625 w 625"/>
                    <a:gd name="T23" fmla="*/ 56 h 87"/>
                    <a:gd name="T24" fmla="*/ 625 w 625"/>
                    <a:gd name="T25" fmla="*/ 52 h 87"/>
                    <a:gd name="T26" fmla="*/ 625 w 625"/>
                    <a:gd name="T27" fmla="*/ 7 h 87"/>
                    <a:gd name="T28" fmla="*/ 625 w 625"/>
                    <a:gd name="T29" fmla="*/ 0 h 87"/>
                    <a:gd name="T30" fmla="*/ 133 w 625"/>
                    <a:gd name="T31" fmla="*/ 0 h 87"/>
                    <a:gd name="T32" fmla="*/ 313 w 625"/>
                    <a:gd name="T33" fmla="*/ 55 h 87"/>
                    <a:gd name="T34" fmla="*/ 305 w 625"/>
                    <a:gd name="T35" fmla="*/ 52 h 87"/>
                    <a:gd name="T36" fmla="*/ 301 w 625"/>
                    <a:gd name="T37" fmla="*/ 44 h 87"/>
                    <a:gd name="T38" fmla="*/ 312 w 625"/>
                    <a:gd name="T39" fmla="*/ 32 h 87"/>
                    <a:gd name="T40" fmla="*/ 324 w 625"/>
                    <a:gd name="T41" fmla="*/ 43 h 87"/>
                    <a:gd name="T42" fmla="*/ 320 w 625"/>
                    <a:gd name="T43" fmla="*/ 52 h 87"/>
                    <a:gd name="T44" fmla="*/ 313 w 625"/>
                    <a:gd name="T45" fmla="*/ 5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25" h="87">
                      <a:moveTo>
                        <a:pt x="1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73"/>
                        <a:pt x="14" y="87"/>
                        <a:pt x="31" y="87"/>
                      </a:cubicBezTo>
                      <a:cubicBezTo>
                        <a:pt x="245" y="87"/>
                        <a:pt x="245" y="87"/>
                        <a:pt x="245" y="87"/>
                      </a:cubicBezTo>
                      <a:cubicBezTo>
                        <a:pt x="380" y="87"/>
                        <a:pt x="380" y="87"/>
                        <a:pt x="380" y="87"/>
                      </a:cubicBezTo>
                      <a:cubicBezTo>
                        <a:pt x="594" y="87"/>
                        <a:pt x="594" y="87"/>
                        <a:pt x="594" y="87"/>
                      </a:cubicBezTo>
                      <a:cubicBezTo>
                        <a:pt x="611" y="87"/>
                        <a:pt x="625" y="73"/>
                        <a:pt x="625" y="56"/>
                      </a:cubicBezTo>
                      <a:cubicBezTo>
                        <a:pt x="625" y="52"/>
                        <a:pt x="625" y="52"/>
                        <a:pt x="625" y="52"/>
                      </a:cubicBezTo>
                      <a:cubicBezTo>
                        <a:pt x="625" y="7"/>
                        <a:pt x="625" y="7"/>
                        <a:pt x="625" y="7"/>
                      </a:cubicBezTo>
                      <a:cubicBezTo>
                        <a:pt x="625" y="0"/>
                        <a:pt x="625" y="0"/>
                        <a:pt x="625" y="0"/>
                      </a:cubicBezTo>
                      <a:lnTo>
                        <a:pt x="133" y="0"/>
                      </a:lnTo>
                      <a:close/>
                      <a:moveTo>
                        <a:pt x="313" y="55"/>
                      </a:moveTo>
                      <a:cubicBezTo>
                        <a:pt x="310" y="55"/>
                        <a:pt x="307" y="54"/>
                        <a:pt x="305" y="52"/>
                      </a:cubicBezTo>
                      <a:cubicBezTo>
                        <a:pt x="303" y="50"/>
                        <a:pt x="301" y="47"/>
                        <a:pt x="301" y="44"/>
                      </a:cubicBezTo>
                      <a:cubicBezTo>
                        <a:pt x="301" y="37"/>
                        <a:pt x="306" y="32"/>
                        <a:pt x="312" y="32"/>
                      </a:cubicBezTo>
                      <a:cubicBezTo>
                        <a:pt x="319" y="32"/>
                        <a:pt x="324" y="37"/>
                        <a:pt x="324" y="43"/>
                      </a:cubicBezTo>
                      <a:cubicBezTo>
                        <a:pt x="324" y="47"/>
                        <a:pt x="322" y="50"/>
                        <a:pt x="320" y="52"/>
                      </a:cubicBezTo>
                      <a:cubicBezTo>
                        <a:pt x="318" y="54"/>
                        <a:pt x="315" y="55"/>
                        <a:pt x="313" y="55"/>
                      </a:cubicBez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7" name="Freeform 9249">
                  <a:extLst>
                    <a:ext uri="{FF2B5EF4-FFF2-40B4-BE49-F238E27FC236}">
                      <a16:creationId xmlns:a16="http://schemas.microsoft.com/office/drawing/2014/main" id="{95C1DE66-A45A-414F-9FDE-1E692C867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1789" y="3301138"/>
                  <a:ext cx="15875" cy="15875"/>
                </a:xfrm>
                <a:custGeom>
                  <a:avLst/>
                  <a:gdLst>
                    <a:gd name="T0" fmla="*/ 19 w 23"/>
                    <a:gd name="T1" fmla="*/ 20 h 23"/>
                    <a:gd name="T2" fmla="*/ 23 w 23"/>
                    <a:gd name="T3" fmla="*/ 11 h 23"/>
                    <a:gd name="T4" fmla="*/ 11 w 23"/>
                    <a:gd name="T5" fmla="*/ 0 h 23"/>
                    <a:gd name="T6" fmla="*/ 0 w 23"/>
                    <a:gd name="T7" fmla="*/ 12 h 23"/>
                    <a:gd name="T8" fmla="*/ 4 w 23"/>
                    <a:gd name="T9" fmla="*/ 20 h 23"/>
                    <a:gd name="T10" fmla="*/ 12 w 23"/>
                    <a:gd name="T11" fmla="*/ 23 h 23"/>
                    <a:gd name="T12" fmla="*/ 19 w 23"/>
                    <a:gd name="T13" fmla="*/ 2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9" y="20"/>
                      </a:moveTo>
                      <a:cubicBezTo>
                        <a:pt x="21" y="18"/>
                        <a:pt x="23" y="15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2"/>
                        <a:pt x="9" y="23"/>
                        <a:pt x="12" y="23"/>
                      </a:cubicBezTo>
                      <a:cubicBezTo>
                        <a:pt x="14" y="23"/>
                        <a:pt x="17" y="22"/>
                        <a:pt x="19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8" name="Freeform 9250">
                  <a:extLst>
                    <a:ext uri="{FF2B5EF4-FFF2-40B4-BE49-F238E27FC236}">
                      <a16:creationId xmlns:a16="http://schemas.microsoft.com/office/drawing/2014/main" id="{A8F87CAB-5771-49D8-9CC8-1D8E058BF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476" y="3339238"/>
                  <a:ext cx="192088" cy="65088"/>
                </a:xfrm>
                <a:custGeom>
                  <a:avLst/>
                  <a:gdLst>
                    <a:gd name="T0" fmla="*/ 98 w 121"/>
                    <a:gd name="T1" fmla="*/ 31 h 41"/>
                    <a:gd name="T2" fmla="*/ 91 w 121"/>
                    <a:gd name="T3" fmla="*/ 0 h 41"/>
                    <a:gd name="T4" fmla="*/ 92 w 121"/>
                    <a:gd name="T5" fmla="*/ 4 h 41"/>
                    <a:gd name="T6" fmla="*/ 29 w 121"/>
                    <a:gd name="T7" fmla="*/ 4 h 41"/>
                    <a:gd name="T8" fmla="*/ 22 w 121"/>
                    <a:gd name="T9" fmla="*/ 31 h 41"/>
                    <a:gd name="T10" fmla="*/ 0 w 121"/>
                    <a:gd name="T11" fmla="*/ 31 h 41"/>
                    <a:gd name="T12" fmla="*/ 0 w 121"/>
                    <a:gd name="T13" fmla="*/ 41 h 41"/>
                    <a:gd name="T14" fmla="*/ 121 w 121"/>
                    <a:gd name="T15" fmla="*/ 41 h 41"/>
                    <a:gd name="T16" fmla="*/ 121 w 121"/>
                    <a:gd name="T17" fmla="*/ 31 h 41"/>
                    <a:gd name="T18" fmla="*/ 98 w 121"/>
                    <a:gd name="T19" fmla="*/ 3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" h="41">
                      <a:moveTo>
                        <a:pt x="98" y="31"/>
                      </a:moveTo>
                      <a:lnTo>
                        <a:pt x="91" y="0"/>
                      </a:lnTo>
                      <a:lnTo>
                        <a:pt x="92" y="4"/>
                      </a:lnTo>
                      <a:lnTo>
                        <a:pt x="29" y="4"/>
                      </a:lnTo>
                      <a:lnTo>
                        <a:pt x="22" y="31"/>
                      </a:lnTo>
                      <a:lnTo>
                        <a:pt x="0" y="31"/>
                      </a:lnTo>
                      <a:lnTo>
                        <a:pt x="0" y="41"/>
                      </a:lnTo>
                      <a:lnTo>
                        <a:pt x="121" y="41"/>
                      </a:lnTo>
                      <a:lnTo>
                        <a:pt x="121" y="31"/>
                      </a:lnTo>
                      <a:lnTo>
                        <a:pt x="98" y="31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4EA9CAB1-5D0E-4D34-8766-6DB72CD9BB95}"/>
                  </a:ext>
                </a:extLst>
              </p:cNvPr>
              <p:cNvGrpSpPr/>
              <p:nvPr/>
            </p:nvGrpSpPr>
            <p:grpSpPr>
              <a:xfrm>
                <a:off x="4403838" y="3057856"/>
                <a:ext cx="231776" cy="189041"/>
                <a:chOff x="4392725" y="3857377"/>
                <a:chExt cx="254001" cy="207168"/>
              </a:xfrm>
            </p:grpSpPr>
            <p:sp>
              <p:nvSpPr>
                <p:cNvPr id="312" name="Rectangle 15112">
                  <a:extLst>
                    <a:ext uri="{FF2B5EF4-FFF2-40B4-BE49-F238E27FC236}">
                      <a16:creationId xmlns:a16="http://schemas.microsoft.com/office/drawing/2014/main" id="{CDD7FB7D-D7ED-4C12-8E28-3598FA84AB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725" y="3928815"/>
                  <a:ext cx="71438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13" name="Freeform 15113">
                  <a:extLst>
                    <a:ext uri="{FF2B5EF4-FFF2-40B4-BE49-F238E27FC236}">
                      <a16:creationId xmlns:a16="http://schemas.microsoft.com/office/drawing/2014/main" id="{CD3077BE-EF69-4628-AEC0-A9C52AA014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725" y="3892302"/>
                  <a:ext cx="144463" cy="19050"/>
                </a:xfrm>
                <a:custGeom>
                  <a:avLst/>
                  <a:gdLst>
                    <a:gd name="T0" fmla="*/ 91 w 91"/>
                    <a:gd name="T1" fmla="*/ 0 h 12"/>
                    <a:gd name="T2" fmla="*/ 0 w 91"/>
                    <a:gd name="T3" fmla="*/ 1 h 12"/>
                    <a:gd name="T4" fmla="*/ 0 w 91"/>
                    <a:gd name="T5" fmla="*/ 12 h 12"/>
                    <a:gd name="T6" fmla="*/ 91 w 91"/>
                    <a:gd name="T7" fmla="*/ 12 h 12"/>
                    <a:gd name="T8" fmla="*/ 91 w 91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2">
                      <a:moveTo>
                        <a:pt x="91" y="0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91" y="1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14" name="Rectangle 15114">
                  <a:extLst>
                    <a:ext uri="{FF2B5EF4-FFF2-40B4-BE49-F238E27FC236}">
                      <a16:creationId xmlns:a16="http://schemas.microsoft.com/office/drawing/2014/main" id="{97D51A21-03D8-45CC-99C9-079D1FB2D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725" y="3857377"/>
                  <a:ext cx="144463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15" name="Rectangle 15115">
                  <a:extLst>
                    <a:ext uri="{FF2B5EF4-FFF2-40B4-BE49-F238E27FC236}">
                      <a16:creationId xmlns:a16="http://schemas.microsoft.com/office/drawing/2014/main" id="{C50A6A42-3A32-49A7-90FB-C5A8FE95A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928815"/>
                  <a:ext cx="73025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16" name="Rectangle 15116">
                  <a:extLst>
                    <a:ext uri="{FF2B5EF4-FFF2-40B4-BE49-F238E27FC236}">
                      <a16:creationId xmlns:a16="http://schemas.microsoft.com/office/drawing/2014/main" id="{7B4169EB-D9C8-4D7A-B517-3F965D649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892302"/>
                  <a:ext cx="73025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17" name="Rectangle 15117">
                  <a:extLst>
                    <a:ext uri="{FF2B5EF4-FFF2-40B4-BE49-F238E27FC236}">
                      <a16:creationId xmlns:a16="http://schemas.microsoft.com/office/drawing/2014/main" id="{5902A203-D21B-4641-9EFF-B46EDFE33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857377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18" name="Rectangle 15118">
                  <a:extLst>
                    <a:ext uri="{FF2B5EF4-FFF2-40B4-BE49-F238E27FC236}">
                      <a16:creationId xmlns:a16="http://schemas.microsoft.com/office/drawing/2014/main" id="{BF11DED6-70EB-4802-994E-4D80E3A1A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4047082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19" name="Rectangle 15120">
                  <a:extLst>
                    <a:ext uri="{FF2B5EF4-FFF2-40B4-BE49-F238E27FC236}">
                      <a16:creationId xmlns:a16="http://schemas.microsoft.com/office/drawing/2014/main" id="{25621395-CB6F-4949-B1F5-47C0210BF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1" y="4010570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20" name="Freeform 15121">
                  <a:extLst>
                    <a:ext uri="{FF2B5EF4-FFF2-40B4-BE49-F238E27FC236}">
                      <a16:creationId xmlns:a16="http://schemas.microsoft.com/office/drawing/2014/main" id="{681CCE9A-F401-4584-A5D3-CF50B1962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726" y="4016920"/>
                  <a:ext cx="144463" cy="4763"/>
                </a:xfrm>
                <a:custGeom>
                  <a:avLst/>
                  <a:gdLst>
                    <a:gd name="T0" fmla="*/ 0 w 91"/>
                    <a:gd name="T1" fmla="*/ 3 h 3"/>
                    <a:gd name="T2" fmla="*/ 91 w 91"/>
                    <a:gd name="T3" fmla="*/ 3 h 3"/>
                    <a:gd name="T4" fmla="*/ 91 w 91"/>
                    <a:gd name="T5" fmla="*/ 0 h 3"/>
                    <a:gd name="T6" fmla="*/ 0 w 91"/>
                    <a:gd name="T7" fmla="*/ 1 h 3"/>
                    <a:gd name="T8" fmla="*/ 0 w 9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">
                      <a:moveTo>
                        <a:pt x="0" y="3"/>
                      </a:moveTo>
                      <a:lnTo>
                        <a:pt x="91" y="3"/>
                      </a:lnTo>
                      <a:lnTo>
                        <a:pt x="9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</p:grp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DA02302-D786-41C5-A962-B2350C27467D}"/>
                </a:ext>
              </a:extLst>
            </p:cNvPr>
            <p:cNvGrpSpPr/>
            <p:nvPr/>
          </p:nvGrpSpPr>
          <p:grpSpPr>
            <a:xfrm>
              <a:off x="7048644" y="2813418"/>
              <a:ext cx="2049030" cy="924382"/>
              <a:chOff x="3793401" y="4352991"/>
              <a:chExt cx="5116513" cy="2308225"/>
            </a:xfrm>
          </p:grpSpPr>
          <p:sp>
            <p:nvSpPr>
              <p:cNvPr id="267" name="Freeform 5">
                <a:extLst>
                  <a:ext uri="{FF2B5EF4-FFF2-40B4-BE49-F238E27FC236}">
                    <a16:creationId xmlns:a16="http://schemas.microsoft.com/office/drawing/2014/main" id="{FB99CD2B-F017-43F9-B3B5-D5F35B6FE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401" y="4352991"/>
                <a:ext cx="5116513" cy="163513"/>
              </a:xfrm>
              <a:custGeom>
                <a:avLst/>
                <a:gdLst>
                  <a:gd name="T0" fmla="*/ 16 w 592"/>
                  <a:gd name="T1" fmla="*/ 0 h 19"/>
                  <a:gd name="T2" fmla="*/ 0 w 592"/>
                  <a:gd name="T3" fmla="*/ 18 h 19"/>
                  <a:gd name="T4" fmla="*/ 0 w 592"/>
                  <a:gd name="T5" fmla="*/ 19 h 19"/>
                  <a:gd name="T6" fmla="*/ 592 w 592"/>
                  <a:gd name="T7" fmla="*/ 19 h 19"/>
                  <a:gd name="T8" fmla="*/ 592 w 592"/>
                  <a:gd name="T9" fmla="*/ 18 h 19"/>
                  <a:gd name="T10" fmla="*/ 576 w 592"/>
                  <a:gd name="T11" fmla="*/ 0 h 19"/>
                  <a:gd name="T12" fmla="*/ 16 w 59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2" h="19">
                    <a:moveTo>
                      <a:pt x="16" y="0"/>
                    </a:moveTo>
                    <a:cubicBezTo>
                      <a:pt x="7" y="0"/>
                      <a:pt x="0" y="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92" y="19"/>
                      <a:pt x="592" y="19"/>
                      <a:pt x="592" y="19"/>
                    </a:cubicBezTo>
                    <a:cubicBezTo>
                      <a:pt x="592" y="18"/>
                      <a:pt x="592" y="18"/>
                      <a:pt x="592" y="18"/>
                    </a:cubicBezTo>
                    <a:cubicBezTo>
                      <a:pt x="592" y="8"/>
                      <a:pt x="585" y="0"/>
                      <a:pt x="57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68" name="Rectangle 6">
                <a:extLst>
                  <a:ext uri="{FF2B5EF4-FFF2-40B4-BE49-F238E27FC236}">
                    <a16:creationId xmlns:a16="http://schemas.microsoft.com/office/drawing/2014/main" id="{3EBE691E-0B7C-42B0-875D-5D2AC473D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401" y="4516503"/>
                <a:ext cx="5116513" cy="603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69" name="Freeform 7">
                <a:extLst>
                  <a:ext uri="{FF2B5EF4-FFF2-40B4-BE49-F238E27FC236}">
                    <a16:creationId xmlns:a16="http://schemas.microsoft.com/office/drawing/2014/main" id="{4C4FAA88-BC1E-4CC7-BB60-6E364C8E7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3401" y="4576828"/>
                <a:ext cx="5116513" cy="2084388"/>
              </a:xfrm>
              <a:custGeom>
                <a:avLst/>
                <a:gdLst>
                  <a:gd name="T0" fmla="*/ 592 w 592"/>
                  <a:gd name="T1" fmla="*/ 223 h 241"/>
                  <a:gd name="T2" fmla="*/ 79 w 592"/>
                  <a:gd name="T3" fmla="*/ 178 h 241"/>
                  <a:gd name="T4" fmla="*/ 79 w 592"/>
                  <a:gd name="T5" fmla="*/ 178 h 241"/>
                  <a:gd name="T6" fmla="*/ 107 w 592"/>
                  <a:gd name="T7" fmla="*/ 157 h 241"/>
                  <a:gd name="T8" fmla="*/ 163 w 592"/>
                  <a:gd name="T9" fmla="*/ 213 h 241"/>
                  <a:gd name="T10" fmla="*/ 190 w 592"/>
                  <a:gd name="T11" fmla="*/ 122 h 241"/>
                  <a:gd name="T12" fmla="*/ 176 w 592"/>
                  <a:gd name="T13" fmla="*/ 178 h 241"/>
                  <a:gd name="T14" fmla="*/ 176 w 592"/>
                  <a:gd name="T15" fmla="*/ 178 h 241"/>
                  <a:gd name="T16" fmla="*/ 205 w 592"/>
                  <a:gd name="T17" fmla="*/ 157 h 241"/>
                  <a:gd name="T18" fmla="*/ 288 w 592"/>
                  <a:gd name="T19" fmla="*/ 157 h 241"/>
                  <a:gd name="T20" fmla="*/ 337 w 592"/>
                  <a:gd name="T21" fmla="*/ 122 h 241"/>
                  <a:gd name="T22" fmla="*/ 353 w 592"/>
                  <a:gd name="T23" fmla="*/ 122 h 241"/>
                  <a:gd name="T24" fmla="*/ 353 w 592"/>
                  <a:gd name="T25" fmla="*/ 122 h 241"/>
                  <a:gd name="T26" fmla="*/ 402 w 592"/>
                  <a:gd name="T27" fmla="*/ 157 h 241"/>
                  <a:gd name="T28" fmla="*/ 463 w 592"/>
                  <a:gd name="T29" fmla="*/ 213 h 241"/>
                  <a:gd name="T30" fmla="*/ 485 w 592"/>
                  <a:gd name="T31" fmla="*/ 122 h 241"/>
                  <a:gd name="T32" fmla="*/ 479 w 592"/>
                  <a:gd name="T33" fmla="*/ 178 h 241"/>
                  <a:gd name="T34" fmla="*/ 479 w 592"/>
                  <a:gd name="T35" fmla="*/ 178 h 241"/>
                  <a:gd name="T36" fmla="*/ 496 w 592"/>
                  <a:gd name="T37" fmla="*/ 157 h 241"/>
                  <a:gd name="T38" fmla="*/ 563 w 592"/>
                  <a:gd name="T39" fmla="*/ 213 h 241"/>
                  <a:gd name="T40" fmla="*/ 563 w 592"/>
                  <a:gd name="T41" fmla="*/ 10 h 241"/>
                  <a:gd name="T42" fmla="*/ 529 w 592"/>
                  <a:gd name="T43" fmla="*/ 66 h 241"/>
                  <a:gd name="T44" fmla="*/ 529 w 592"/>
                  <a:gd name="T45" fmla="*/ 66 h 241"/>
                  <a:gd name="T46" fmla="*/ 479 w 592"/>
                  <a:gd name="T47" fmla="*/ 45 h 241"/>
                  <a:gd name="T48" fmla="*/ 513 w 592"/>
                  <a:gd name="T49" fmla="*/ 101 h 241"/>
                  <a:gd name="T50" fmla="*/ 463 w 592"/>
                  <a:gd name="T51" fmla="*/ 10 h 241"/>
                  <a:gd name="T52" fmla="*/ 429 w 592"/>
                  <a:gd name="T53" fmla="*/ 66 h 241"/>
                  <a:gd name="T54" fmla="*/ 429 w 592"/>
                  <a:gd name="T55" fmla="*/ 66 h 241"/>
                  <a:gd name="T56" fmla="*/ 379 w 592"/>
                  <a:gd name="T57" fmla="*/ 45 h 241"/>
                  <a:gd name="T58" fmla="*/ 413 w 592"/>
                  <a:gd name="T59" fmla="*/ 101 h 241"/>
                  <a:gd name="T60" fmla="*/ 363 w 592"/>
                  <a:gd name="T61" fmla="*/ 10 h 241"/>
                  <a:gd name="T62" fmla="*/ 329 w 592"/>
                  <a:gd name="T63" fmla="*/ 66 h 241"/>
                  <a:gd name="T64" fmla="*/ 329 w 592"/>
                  <a:gd name="T65" fmla="*/ 66 h 241"/>
                  <a:gd name="T66" fmla="*/ 279 w 592"/>
                  <a:gd name="T67" fmla="*/ 45 h 241"/>
                  <a:gd name="T68" fmla="*/ 313 w 592"/>
                  <a:gd name="T69" fmla="*/ 101 h 241"/>
                  <a:gd name="T70" fmla="*/ 263 w 592"/>
                  <a:gd name="T71" fmla="*/ 10 h 241"/>
                  <a:gd name="T72" fmla="*/ 229 w 592"/>
                  <a:gd name="T73" fmla="*/ 66 h 241"/>
                  <a:gd name="T74" fmla="*/ 229 w 592"/>
                  <a:gd name="T75" fmla="*/ 66 h 241"/>
                  <a:gd name="T76" fmla="*/ 179 w 592"/>
                  <a:gd name="T77" fmla="*/ 45 h 241"/>
                  <a:gd name="T78" fmla="*/ 213 w 592"/>
                  <a:gd name="T79" fmla="*/ 101 h 241"/>
                  <a:gd name="T80" fmla="*/ 163 w 592"/>
                  <a:gd name="T81" fmla="*/ 10 h 241"/>
                  <a:gd name="T82" fmla="*/ 129 w 592"/>
                  <a:gd name="T83" fmla="*/ 66 h 241"/>
                  <a:gd name="T84" fmla="*/ 129 w 592"/>
                  <a:gd name="T85" fmla="*/ 66 h 241"/>
                  <a:gd name="T86" fmla="*/ 79 w 592"/>
                  <a:gd name="T87" fmla="*/ 45 h 241"/>
                  <a:gd name="T88" fmla="*/ 113 w 592"/>
                  <a:gd name="T89" fmla="*/ 101 h 241"/>
                  <a:gd name="T90" fmla="*/ 63 w 592"/>
                  <a:gd name="T91" fmla="*/ 10 h 241"/>
                  <a:gd name="T92" fmla="*/ 29 w 592"/>
                  <a:gd name="T93" fmla="*/ 66 h 241"/>
                  <a:gd name="T94" fmla="*/ 29 w 592"/>
                  <a:gd name="T95" fmla="*/ 66 h 241"/>
                  <a:gd name="T96" fmla="*/ 29 w 592"/>
                  <a:gd name="T97" fmla="*/ 157 h 241"/>
                  <a:gd name="T98" fmla="*/ 63 w 592"/>
                  <a:gd name="T99" fmla="*/ 2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2" h="241">
                    <a:moveTo>
                      <a:pt x="0" y="223"/>
                    </a:moveTo>
                    <a:cubicBezTo>
                      <a:pt x="0" y="233"/>
                      <a:pt x="7" y="241"/>
                      <a:pt x="16" y="241"/>
                    </a:cubicBezTo>
                    <a:cubicBezTo>
                      <a:pt x="576" y="241"/>
                      <a:pt x="576" y="241"/>
                      <a:pt x="576" y="241"/>
                    </a:cubicBezTo>
                    <a:cubicBezTo>
                      <a:pt x="585" y="241"/>
                      <a:pt x="592" y="233"/>
                      <a:pt x="592" y="223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3"/>
                      <a:pt x="0" y="223"/>
                      <a:pt x="0" y="223"/>
                    </a:cubicBezTo>
                    <a:moveTo>
                      <a:pt x="79" y="178"/>
                    </a:move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3" y="213"/>
                      <a:pt x="113" y="213"/>
                      <a:pt x="113" y="213"/>
                    </a:cubicBezTo>
                    <a:cubicBezTo>
                      <a:pt x="79" y="213"/>
                      <a:pt x="79" y="213"/>
                      <a:pt x="79" y="213"/>
                    </a:cubicBezTo>
                    <a:lnTo>
                      <a:pt x="79" y="178"/>
                    </a:lnTo>
                    <a:close/>
                    <a:moveTo>
                      <a:pt x="107" y="122"/>
                    </a:move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40" y="157"/>
                      <a:pt x="140" y="157"/>
                      <a:pt x="140" y="157"/>
                    </a:cubicBezTo>
                    <a:cubicBezTo>
                      <a:pt x="107" y="157"/>
                      <a:pt x="107" y="157"/>
                      <a:pt x="107" y="157"/>
                    </a:cubicBezTo>
                    <a:lnTo>
                      <a:pt x="107" y="122"/>
                    </a:lnTo>
                    <a:close/>
                    <a:moveTo>
                      <a:pt x="129" y="178"/>
                    </a:moveTo>
                    <a:cubicBezTo>
                      <a:pt x="163" y="178"/>
                      <a:pt x="163" y="178"/>
                      <a:pt x="163" y="178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29" y="213"/>
                      <a:pt x="129" y="213"/>
                      <a:pt x="129" y="213"/>
                    </a:cubicBezTo>
                    <a:lnTo>
                      <a:pt x="129" y="178"/>
                    </a:lnTo>
                    <a:close/>
                    <a:moveTo>
                      <a:pt x="156" y="122"/>
                    </a:move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90" y="157"/>
                      <a:pt x="190" y="157"/>
                      <a:pt x="190" y="157"/>
                    </a:cubicBezTo>
                    <a:cubicBezTo>
                      <a:pt x="156" y="157"/>
                      <a:pt x="156" y="157"/>
                      <a:pt x="156" y="157"/>
                    </a:cubicBezTo>
                    <a:lnTo>
                      <a:pt x="156" y="122"/>
                    </a:lnTo>
                    <a:close/>
                    <a:moveTo>
                      <a:pt x="176" y="178"/>
                    </a:moveTo>
                    <a:cubicBezTo>
                      <a:pt x="413" y="178"/>
                      <a:pt x="413" y="178"/>
                      <a:pt x="413" y="178"/>
                    </a:cubicBezTo>
                    <a:cubicBezTo>
                      <a:pt x="413" y="213"/>
                      <a:pt x="413" y="213"/>
                      <a:pt x="413" y="213"/>
                    </a:cubicBezTo>
                    <a:cubicBezTo>
                      <a:pt x="176" y="213"/>
                      <a:pt x="176" y="213"/>
                      <a:pt x="176" y="213"/>
                    </a:cubicBezTo>
                    <a:lnTo>
                      <a:pt x="176" y="178"/>
                    </a:lnTo>
                    <a:close/>
                    <a:moveTo>
                      <a:pt x="205" y="122"/>
                    </a:move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05" y="157"/>
                      <a:pt x="205" y="157"/>
                      <a:pt x="205" y="157"/>
                    </a:cubicBezTo>
                    <a:lnTo>
                      <a:pt x="205" y="122"/>
                    </a:lnTo>
                    <a:close/>
                    <a:moveTo>
                      <a:pt x="255" y="122"/>
                    </a:moveTo>
                    <a:cubicBezTo>
                      <a:pt x="288" y="122"/>
                      <a:pt x="288" y="122"/>
                      <a:pt x="288" y="122"/>
                    </a:cubicBezTo>
                    <a:cubicBezTo>
                      <a:pt x="288" y="157"/>
                      <a:pt x="288" y="157"/>
                      <a:pt x="288" y="157"/>
                    </a:cubicBezTo>
                    <a:cubicBezTo>
                      <a:pt x="255" y="157"/>
                      <a:pt x="255" y="157"/>
                      <a:pt x="255" y="157"/>
                    </a:cubicBezTo>
                    <a:lnTo>
                      <a:pt x="255" y="122"/>
                    </a:lnTo>
                    <a:close/>
                    <a:moveTo>
                      <a:pt x="304" y="122"/>
                    </a:moveTo>
                    <a:cubicBezTo>
                      <a:pt x="337" y="122"/>
                      <a:pt x="337" y="122"/>
                      <a:pt x="337" y="122"/>
                    </a:cubicBezTo>
                    <a:cubicBezTo>
                      <a:pt x="337" y="157"/>
                      <a:pt x="337" y="157"/>
                      <a:pt x="337" y="157"/>
                    </a:cubicBezTo>
                    <a:cubicBezTo>
                      <a:pt x="304" y="157"/>
                      <a:pt x="304" y="157"/>
                      <a:pt x="304" y="157"/>
                    </a:cubicBezTo>
                    <a:lnTo>
                      <a:pt x="304" y="122"/>
                    </a:lnTo>
                    <a:close/>
                    <a:moveTo>
                      <a:pt x="353" y="122"/>
                    </a:moveTo>
                    <a:cubicBezTo>
                      <a:pt x="386" y="122"/>
                      <a:pt x="386" y="122"/>
                      <a:pt x="386" y="122"/>
                    </a:cubicBezTo>
                    <a:cubicBezTo>
                      <a:pt x="386" y="157"/>
                      <a:pt x="386" y="157"/>
                      <a:pt x="386" y="157"/>
                    </a:cubicBezTo>
                    <a:cubicBezTo>
                      <a:pt x="353" y="157"/>
                      <a:pt x="353" y="157"/>
                      <a:pt x="353" y="157"/>
                    </a:cubicBezTo>
                    <a:lnTo>
                      <a:pt x="353" y="122"/>
                    </a:lnTo>
                    <a:close/>
                    <a:moveTo>
                      <a:pt x="402" y="122"/>
                    </a:moveTo>
                    <a:cubicBezTo>
                      <a:pt x="436" y="122"/>
                      <a:pt x="436" y="122"/>
                      <a:pt x="436" y="122"/>
                    </a:cubicBezTo>
                    <a:cubicBezTo>
                      <a:pt x="436" y="157"/>
                      <a:pt x="436" y="157"/>
                      <a:pt x="436" y="157"/>
                    </a:cubicBezTo>
                    <a:cubicBezTo>
                      <a:pt x="402" y="157"/>
                      <a:pt x="402" y="157"/>
                      <a:pt x="402" y="157"/>
                    </a:cubicBezTo>
                    <a:lnTo>
                      <a:pt x="402" y="122"/>
                    </a:lnTo>
                    <a:close/>
                    <a:moveTo>
                      <a:pt x="429" y="178"/>
                    </a:moveTo>
                    <a:cubicBezTo>
                      <a:pt x="463" y="178"/>
                      <a:pt x="463" y="178"/>
                      <a:pt x="463" y="178"/>
                    </a:cubicBezTo>
                    <a:cubicBezTo>
                      <a:pt x="463" y="213"/>
                      <a:pt x="463" y="213"/>
                      <a:pt x="463" y="213"/>
                    </a:cubicBezTo>
                    <a:cubicBezTo>
                      <a:pt x="429" y="213"/>
                      <a:pt x="429" y="213"/>
                      <a:pt x="429" y="213"/>
                    </a:cubicBezTo>
                    <a:lnTo>
                      <a:pt x="429" y="178"/>
                    </a:lnTo>
                    <a:close/>
                    <a:moveTo>
                      <a:pt x="451" y="122"/>
                    </a:moveTo>
                    <a:cubicBezTo>
                      <a:pt x="485" y="122"/>
                      <a:pt x="485" y="122"/>
                      <a:pt x="485" y="122"/>
                    </a:cubicBezTo>
                    <a:cubicBezTo>
                      <a:pt x="485" y="157"/>
                      <a:pt x="485" y="157"/>
                      <a:pt x="485" y="157"/>
                    </a:cubicBezTo>
                    <a:cubicBezTo>
                      <a:pt x="451" y="157"/>
                      <a:pt x="451" y="157"/>
                      <a:pt x="451" y="157"/>
                    </a:cubicBezTo>
                    <a:lnTo>
                      <a:pt x="451" y="122"/>
                    </a:lnTo>
                    <a:close/>
                    <a:moveTo>
                      <a:pt x="479" y="178"/>
                    </a:moveTo>
                    <a:cubicBezTo>
                      <a:pt x="513" y="178"/>
                      <a:pt x="513" y="178"/>
                      <a:pt x="513" y="178"/>
                    </a:cubicBezTo>
                    <a:cubicBezTo>
                      <a:pt x="513" y="213"/>
                      <a:pt x="513" y="213"/>
                      <a:pt x="513" y="213"/>
                    </a:cubicBezTo>
                    <a:cubicBezTo>
                      <a:pt x="479" y="213"/>
                      <a:pt x="479" y="213"/>
                      <a:pt x="479" y="213"/>
                    </a:cubicBezTo>
                    <a:lnTo>
                      <a:pt x="479" y="178"/>
                    </a:lnTo>
                    <a:close/>
                    <a:moveTo>
                      <a:pt x="496" y="122"/>
                    </a:moveTo>
                    <a:cubicBezTo>
                      <a:pt x="563" y="122"/>
                      <a:pt x="563" y="122"/>
                      <a:pt x="563" y="122"/>
                    </a:cubicBezTo>
                    <a:cubicBezTo>
                      <a:pt x="563" y="157"/>
                      <a:pt x="563" y="157"/>
                      <a:pt x="563" y="157"/>
                    </a:cubicBezTo>
                    <a:cubicBezTo>
                      <a:pt x="496" y="157"/>
                      <a:pt x="496" y="157"/>
                      <a:pt x="496" y="157"/>
                    </a:cubicBezTo>
                    <a:lnTo>
                      <a:pt x="496" y="122"/>
                    </a:lnTo>
                    <a:close/>
                    <a:moveTo>
                      <a:pt x="529" y="178"/>
                    </a:moveTo>
                    <a:cubicBezTo>
                      <a:pt x="563" y="178"/>
                      <a:pt x="563" y="178"/>
                      <a:pt x="563" y="178"/>
                    </a:cubicBezTo>
                    <a:cubicBezTo>
                      <a:pt x="563" y="213"/>
                      <a:pt x="563" y="213"/>
                      <a:pt x="563" y="213"/>
                    </a:cubicBezTo>
                    <a:cubicBezTo>
                      <a:pt x="529" y="213"/>
                      <a:pt x="529" y="213"/>
                      <a:pt x="529" y="213"/>
                    </a:cubicBezTo>
                    <a:lnTo>
                      <a:pt x="529" y="178"/>
                    </a:lnTo>
                    <a:close/>
                    <a:moveTo>
                      <a:pt x="529" y="10"/>
                    </a:moveTo>
                    <a:cubicBezTo>
                      <a:pt x="563" y="10"/>
                      <a:pt x="563" y="10"/>
                      <a:pt x="563" y="10"/>
                    </a:cubicBezTo>
                    <a:cubicBezTo>
                      <a:pt x="563" y="45"/>
                      <a:pt x="563" y="45"/>
                      <a:pt x="563" y="45"/>
                    </a:cubicBezTo>
                    <a:cubicBezTo>
                      <a:pt x="529" y="45"/>
                      <a:pt x="529" y="45"/>
                      <a:pt x="529" y="45"/>
                    </a:cubicBezTo>
                    <a:lnTo>
                      <a:pt x="529" y="10"/>
                    </a:lnTo>
                    <a:close/>
                    <a:moveTo>
                      <a:pt x="529" y="66"/>
                    </a:moveTo>
                    <a:cubicBezTo>
                      <a:pt x="563" y="66"/>
                      <a:pt x="563" y="66"/>
                      <a:pt x="563" y="66"/>
                    </a:cubicBezTo>
                    <a:cubicBezTo>
                      <a:pt x="563" y="101"/>
                      <a:pt x="563" y="101"/>
                      <a:pt x="563" y="101"/>
                    </a:cubicBezTo>
                    <a:cubicBezTo>
                      <a:pt x="529" y="101"/>
                      <a:pt x="529" y="101"/>
                      <a:pt x="529" y="101"/>
                    </a:cubicBezTo>
                    <a:lnTo>
                      <a:pt x="529" y="66"/>
                    </a:lnTo>
                    <a:close/>
                    <a:moveTo>
                      <a:pt x="479" y="10"/>
                    </a:moveTo>
                    <a:cubicBezTo>
                      <a:pt x="513" y="10"/>
                      <a:pt x="513" y="10"/>
                      <a:pt x="513" y="10"/>
                    </a:cubicBezTo>
                    <a:cubicBezTo>
                      <a:pt x="513" y="45"/>
                      <a:pt x="513" y="45"/>
                      <a:pt x="513" y="45"/>
                    </a:cubicBezTo>
                    <a:cubicBezTo>
                      <a:pt x="479" y="45"/>
                      <a:pt x="479" y="45"/>
                      <a:pt x="479" y="45"/>
                    </a:cubicBezTo>
                    <a:lnTo>
                      <a:pt x="479" y="10"/>
                    </a:lnTo>
                    <a:close/>
                    <a:moveTo>
                      <a:pt x="479" y="66"/>
                    </a:moveTo>
                    <a:cubicBezTo>
                      <a:pt x="513" y="66"/>
                      <a:pt x="513" y="66"/>
                      <a:pt x="513" y="66"/>
                    </a:cubicBezTo>
                    <a:cubicBezTo>
                      <a:pt x="513" y="101"/>
                      <a:pt x="513" y="101"/>
                      <a:pt x="513" y="101"/>
                    </a:cubicBezTo>
                    <a:cubicBezTo>
                      <a:pt x="479" y="101"/>
                      <a:pt x="479" y="101"/>
                      <a:pt x="479" y="101"/>
                    </a:cubicBezTo>
                    <a:lnTo>
                      <a:pt x="479" y="66"/>
                    </a:lnTo>
                    <a:close/>
                    <a:moveTo>
                      <a:pt x="429" y="10"/>
                    </a:moveTo>
                    <a:cubicBezTo>
                      <a:pt x="463" y="10"/>
                      <a:pt x="463" y="10"/>
                      <a:pt x="463" y="10"/>
                    </a:cubicBezTo>
                    <a:cubicBezTo>
                      <a:pt x="463" y="45"/>
                      <a:pt x="463" y="45"/>
                      <a:pt x="463" y="45"/>
                    </a:cubicBezTo>
                    <a:cubicBezTo>
                      <a:pt x="429" y="45"/>
                      <a:pt x="429" y="45"/>
                      <a:pt x="429" y="45"/>
                    </a:cubicBezTo>
                    <a:lnTo>
                      <a:pt x="429" y="10"/>
                    </a:lnTo>
                    <a:close/>
                    <a:moveTo>
                      <a:pt x="429" y="66"/>
                    </a:moveTo>
                    <a:cubicBezTo>
                      <a:pt x="463" y="66"/>
                      <a:pt x="463" y="66"/>
                      <a:pt x="463" y="66"/>
                    </a:cubicBezTo>
                    <a:cubicBezTo>
                      <a:pt x="463" y="101"/>
                      <a:pt x="463" y="101"/>
                      <a:pt x="463" y="101"/>
                    </a:cubicBezTo>
                    <a:cubicBezTo>
                      <a:pt x="429" y="101"/>
                      <a:pt x="429" y="101"/>
                      <a:pt x="429" y="101"/>
                    </a:cubicBezTo>
                    <a:lnTo>
                      <a:pt x="429" y="66"/>
                    </a:lnTo>
                    <a:close/>
                    <a:moveTo>
                      <a:pt x="379" y="10"/>
                    </a:moveTo>
                    <a:cubicBezTo>
                      <a:pt x="413" y="10"/>
                      <a:pt x="413" y="10"/>
                      <a:pt x="413" y="10"/>
                    </a:cubicBezTo>
                    <a:cubicBezTo>
                      <a:pt x="413" y="45"/>
                      <a:pt x="413" y="45"/>
                      <a:pt x="413" y="45"/>
                    </a:cubicBezTo>
                    <a:cubicBezTo>
                      <a:pt x="379" y="45"/>
                      <a:pt x="379" y="45"/>
                      <a:pt x="379" y="45"/>
                    </a:cubicBezTo>
                    <a:lnTo>
                      <a:pt x="379" y="10"/>
                    </a:lnTo>
                    <a:close/>
                    <a:moveTo>
                      <a:pt x="379" y="66"/>
                    </a:moveTo>
                    <a:cubicBezTo>
                      <a:pt x="413" y="66"/>
                      <a:pt x="413" y="66"/>
                      <a:pt x="413" y="66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379" y="101"/>
                      <a:pt x="379" y="101"/>
                      <a:pt x="379" y="101"/>
                    </a:cubicBezTo>
                    <a:lnTo>
                      <a:pt x="379" y="66"/>
                    </a:lnTo>
                    <a:close/>
                    <a:moveTo>
                      <a:pt x="329" y="10"/>
                    </a:moveTo>
                    <a:cubicBezTo>
                      <a:pt x="363" y="10"/>
                      <a:pt x="363" y="10"/>
                      <a:pt x="363" y="10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29" y="45"/>
                      <a:pt x="329" y="45"/>
                      <a:pt x="329" y="45"/>
                    </a:cubicBezTo>
                    <a:lnTo>
                      <a:pt x="329" y="10"/>
                    </a:lnTo>
                    <a:close/>
                    <a:moveTo>
                      <a:pt x="329" y="66"/>
                    </a:moveTo>
                    <a:cubicBezTo>
                      <a:pt x="363" y="66"/>
                      <a:pt x="363" y="66"/>
                      <a:pt x="363" y="66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29" y="101"/>
                      <a:pt x="329" y="101"/>
                      <a:pt x="329" y="101"/>
                    </a:cubicBezTo>
                    <a:lnTo>
                      <a:pt x="329" y="66"/>
                    </a:lnTo>
                    <a:close/>
                    <a:moveTo>
                      <a:pt x="279" y="10"/>
                    </a:moveTo>
                    <a:cubicBezTo>
                      <a:pt x="313" y="10"/>
                      <a:pt x="313" y="10"/>
                      <a:pt x="313" y="10"/>
                    </a:cubicBezTo>
                    <a:cubicBezTo>
                      <a:pt x="313" y="45"/>
                      <a:pt x="313" y="45"/>
                      <a:pt x="313" y="45"/>
                    </a:cubicBezTo>
                    <a:cubicBezTo>
                      <a:pt x="279" y="45"/>
                      <a:pt x="279" y="45"/>
                      <a:pt x="279" y="45"/>
                    </a:cubicBezTo>
                    <a:lnTo>
                      <a:pt x="279" y="10"/>
                    </a:lnTo>
                    <a:close/>
                    <a:moveTo>
                      <a:pt x="279" y="66"/>
                    </a:moveTo>
                    <a:cubicBezTo>
                      <a:pt x="313" y="66"/>
                      <a:pt x="313" y="66"/>
                      <a:pt x="313" y="66"/>
                    </a:cubicBezTo>
                    <a:cubicBezTo>
                      <a:pt x="313" y="101"/>
                      <a:pt x="313" y="101"/>
                      <a:pt x="313" y="101"/>
                    </a:cubicBezTo>
                    <a:cubicBezTo>
                      <a:pt x="279" y="101"/>
                      <a:pt x="279" y="101"/>
                      <a:pt x="279" y="101"/>
                    </a:cubicBezTo>
                    <a:lnTo>
                      <a:pt x="279" y="66"/>
                    </a:lnTo>
                    <a:close/>
                    <a:moveTo>
                      <a:pt x="229" y="10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45"/>
                      <a:pt x="263" y="45"/>
                      <a:pt x="263" y="45"/>
                    </a:cubicBezTo>
                    <a:cubicBezTo>
                      <a:pt x="229" y="45"/>
                      <a:pt x="229" y="45"/>
                      <a:pt x="229" y="45"/>
                    </a:cubicBezTo>
                    <a:lnTo>
                      <a:pt x="229" y="10"/>
                    </a:lnTo>
                    <a:close/>
                    <a:moveTo>
                      <a:pt x="229" y="66"/>
                    </a:moveTo>
                    <a:cubicBezTo>
                      <a:pt x="263" y="66"/>
                      <a:pt x="263" y="66"/>
                      <a:pt x="263" y="66"/>
                    </a:cubicBezTo>
                    <a:cubicBezTo>
                      <a:pt x="263" y="101"/>
                      <a:pt x="263" y="101"/>
                      <a:pt x="263" y="101"/>
                    </a:cubicBezTo>
                    <a:cubicBezTo>
                      <a:pt x="229" y="101"/>
                      <a:pt x="229" y="101"/>
                      <a:pt x="229" y="101"/>
                    </a:cubicBezTo>
                    <a:lnTo>
                      <a:pt x="229" y="66"/>
                    </a:lnTo>
                    <a:close/>
                    <a:moveTo>
                      <a:pt x="179" y="10"/>
                    </a:move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45"/>
                      <a:pt x="213" y="45"/>
                      <a:pt x="213" y="45"/>
                    </a:cubicBezTo>
                    <a:cubicBezTo>
                      <a:pt x="179" y="45"/>
                      <a:pt x="179" y="45"/>
                      <a:pt x="179" y="45"/>
                    </a:cubicBezTo>
                    <a:lnTo>
                      <a:pt x="179" y="10"/>
                    </a:lnTo>
                    <a:close/>
                    <a:moveTo>
                      <a:pt x="179" y="66"/>
                    </a:moveTo>
                    <a:cubicBezTo>
                      <a:pt x="213" y="66"/>
                      <a:pt x="213" y="66"/>
                      <a:pt x="213" y="66"/>
                    </a:cubicBezTo>
                    <a:cubicBezTo>
                      <a:pt x="213" y="101"/>
                      <a:pt x="213" y="101"/>
                      <a:pt x="213" y="101"/>
                    </a:cubicBezTo>
                    <a:cubicBezTo>
                      <a:pt x="179" y="101"/>
                      <a:pt x="179" y="101"/>
                      <a:pt x="179" y="101"/>
                    </a:cubicBezTo>
                    <a:lnTo>
                      <a:pt x="179" y="66"/>
                    </a:lnTo>
                    <a:close/>
                    <a:moveTo>
                      <a:pt x="129" y="10"/>
                    </a:moveTo>
                    <a:cubicBezTo>
                      <a:pt x="163" y="10"/>
                      <a:pt x="163" y="10"/>
                      <a:pt x="163" y="10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29" y="45"/>
                      <a:pt x="129" y="45"/>
                      <a:pt x="129" y="45"/>
                    </a:cubicBezTo>
                    <a:lnTo>
                      <a:pt x="129" y="10"/>
                    </a:lnTo>
                    <a:close/>
                    <a:moveTo>
                      <a:pt x="129" y="66"/>
                    </a:moveTo>
                    <a:cubicBezTo>
                      <a:pt x="163" y="66"/>
                      <a:pt x="163" y="66"/>
                      <a:pt x="163" y="66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29" y="101"/>
                      <a:pt x="129" y="101"/>
                      <a:pt x="129" y="101"/>
                    </a:cubicBezTo>
                    <a:lnTo>
                      <a:pt x="129" y="66"/>
                    </a:lnTo>
                    <a:close/>
                    <a:moveTo>
                      <a:pt x="79" y="10"/>
                    </a:moveTo>
                    <a:cubicBezTo>
                      <a:pt x="113" y="10"/>
                      <a:pt x="113" y="10"/>
                      <a:pt x="113" y="10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79" y="45"/>
                      <a:pt x="79" y="45"/>
                      <a:pt x="79" y="45"/>
                    </a:cubicBezTo>
                    <a:lnTo>
                      <a:pt x="79" y="10"/>
                    </a:lnTo>
                    <a:close/>
                    <a:moveTo>
                      <a:pt x="79" y="66"/>
                    </a:moveTo>
                    <a:cubicBezTo>
                      <a:pt x="113" y="66"/>
                      <a:pt x="113" y="66"/>
                      <a:pt x="113" y="66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79" y="101"/>
                      <a:pt x="79" y="101"/>
                      <a:pt x="79" y="101"/>
                    </a:cubicBezTo>
                    <a:lnTo>
                      <a:pt x="79" y="66"/>
                    </a:lnTo>
                    <a:close/>
                    <a:moveTo>
                      <a:pt x="29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29" y="45"/>
                      <a:pt x="29" y="45"/>
                      <a:pt x="29" y="45"/>
                    </a:cubicBezTo>
                    <a:lnTo>
                      <a:pt x="29" y="10"/>
                    </a:lnTo>
                    <a:close/>
                    <a:moveTo>
                      <a:pt x="29" y="66"/>
                    </a:move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29" y="101"/>
                      <a:pt x="29" y="101"/>
                      <a:pt x="29" y="101"/>
                    </a:cubicBezTo>
                    <a:lnTo>
                      <a:pt x="29" y="66"/>
                    </a:lnTo>
                    <a:close/>
                    <a:moveTo>
                      <a:pt x="29" y="122"/>
                    </a:moveTo>
                    <a:cubicBezTo>
                      <a:pt x="96" y="122"/>
                      <a:pt x="96" y="122"/>
                      <a:pt x="96" y="122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29" y="157"/>
                      <a:pt x="29" y="157"/>
                      <a:pt x="29" y="157"/>
                    </a:cubicBezTo>
                    <a:lnTo>
                      <a:pt x="29" y="122"/>
                    </a:lnTo>
                    <a:close/>
                    <a:moveTo>
                      <a:pt x="29" y="178"/>
                    </a:moveTo>
                    <a:cubicBezTo>
                      <a:pt x="63" y="178"/>
                      <a:pt x="63" y="178"/>
                      <a:pt x="63" y="178"/>
                    </a:cubicBezTo>
                    <a:cubicBezTo>
                      <a:pt x="63" y="213"/>
                      <a:pt x="63" y="213"/>
                      <a:pt x="63" y="213"/>
                    </a:cubicBezTo>
                    <a:cubicBezTo>
                      <a:pt x="29" y="213"/>
                      <a:pt x="29" y="213"/>
                      <a:pt x="29" y="213"/>
                    </a:cubicBezTo>
                    <a:lnTo>
                      <a:pt x="29" y="178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0" name="Rectangle 8">
                <a:extLst>
                  <a:ext uri="{FF2B5EF4-FFF2-40B4-BE49-F238E27FC236}">
                    <a16:creationId xmlns:a16="http://schemas.microsoft.com/office/drawing/2014/main" id="{485C35F2-788D-4FF2-8DF6-3CC061428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1" name="Rectangle 9">
                <a:extLst>
                  <a:ext uri="{FF2B5EF4-FFF2-40B4-BE49-F238E27FC236}">
                    <a16:creationId xmlns:a16="http://schemas.microsoft.com/office/drawing/2014/main" id="{5E47D3AD-308A-4D5D-8400-121DA298C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2" name="Rectangle 10">
                <a:extLst>
                  <a:ext uri="{FF2B5EF4-FFF2-40B4-BE49-F238E27FC236}">
                    <a16:creationId xmlns:a16="http://schemas.microsoft.com/office/drawing/2014/main" id="{0A55FF76-2CFA-41F6-82A4-7BDCD2A14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3" name="Rectangle 11">
                <a:extLst>
                  <a:ext uri="{FF2B5EF4-FFF2-40B4-BE49-F238E27FC236}">
                    <a16:creationId xmlns:a16="http://schemas.microsoft.com/office/drawing/2014/main" id="{DB86CD2D-16D5-4B2F-97D1-ABCDFDF3A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6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4" name="Rectangle 12">
                <a:extLst>
                  <a:ext uri="{FF2B5EF4-FFF2-40B4-BE49-F238E27FC236}">
                    <a16:creationId xmlns:a16="http://schemas.microsoft.com/office/drawing/2014/main" id="{1ED9B13B-D9C5-405E-AADE-C30009242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426" y="4664141"/>
                <a:ext cx="295275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5" name="Rectangle 13">
                <a:extLst>
                  <a:ext uri="{FF2B5EF4-FFF2-40B4-BE49-F238E27FC236}">
                    <a16:creationId xmlns:a16="http://schemas.microsoft.com/office/drawing/2014/main" id="{AC3555AA-16ED-4EDA-913E-D68405A34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48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6" name="Rectangle 14">
                <a:extLst>
                  <a:ext uri="{FF2B5EF4-FFF2-40B4-BE49-F238E27FC236}">
                    <a16:creationId xmlns:a16="http://schemas.microsoft.com/office/drawing/2014/main" id="{3570B96E-41F7-4A03-9D02-12C7AEF4E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66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7" name="Rectangle 15">
                <a:extLst>
                  <a:ext uri="{FF2B5EF4-FFF2-40B4-BE49-F238E27FC236}">
                    <a16:creationId xmlns:a16="http://schemas.microsoft.com/office/drawing/2014/main" id="{8ACE24DB-C18E-46D0-88B0-46A1DA9D5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84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8" name="Rectangle 16">
                <a:extLst>
                  <a:ext uri="{FF2B5EF4-FFF2-40B4-BE49-F238E27FC236}">
                    <a16:creationId xmlns:a16="http://schemas.microsoft.com/office/drawing/2014/main" id="{FB8275C2-6A8F-4DA8-912D-A5B6AE394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79" name="Rectangle 17">
                <a:extLst>
                  <a:ext uri="{FF2B5EF4-FFF2-40B4-BE49-F238E27FC236}">
                    <a16:creationId xmlns:a16="http://schemas.microsoft.com/office/drawing/2014/main" id="{CC8E3F50-6B53-4ACE-BA64-A90AE0A56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0" name="Rectangle 18">
                <a:extLst>
                  <a:ext uri="{FF2B5EF4-FFF2-40B4-BE49-F238E27FC236}">
                    <a16:creationId xmlns:a16="http://schemas.microsoft.com/office/drawing/2014/main" id="{CB44BFB1-0D27-4EEA-80A1-4CBF9366C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1" name="Rectangle 19">
                <a:extLst>
                  <a:ext uri="{FF2B5EF4-FFF2-40B4-BE49-F238E27FC236}">
                    <a16:creationId xmlns:a16="http://schemas.microsoft.com/office/drawing/2014/main" id="{C59BD995-F541-4CDE-886D-B0DE96082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2" name="Rectangle 20">
                <a:extLst>
                  <a:ext uri="{FF2B5EF4-FFF2-40B4-BE49-F238E27FC236}">
                    <a16:creationId xmlns:a16="http://schemas.microsoft.com/office/drawing/2014/main" id="{B1377549-6562-4851-8237-9F0F743FE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3" name="Rectangle 21">
                <a:extLst>
                  <a:ext uri="{FF2B5EF4-FFF2-40B4-BE49-F238E27FC236}">
                    <a16:creationId xmlns:a16="http://schemas.microsoft.com/office/drawing/2014/main" id="{38239B23-A22C-460F-A274-0BB151B63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4" name="Rectangle 22">
                <a:extLst>
                  <a:ext uri="{FF2B5EF4-FFF2-40B4-BE49-F238E27FC236}">
                    <a16:creationId xmlns:a16="http://schemas.microsoft.com/office/drawing/2014/main" id="{0C1D8AE3-F20E-4C66-A0A0-62286D213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6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5" name="Rectangle 23">
                <a:extLst>
                  <a:ext uri="{FF2B5EF4-FFF2-40B4-BE49-F238E27FC236}">
                    <a16:creationId xmlns:a16="http://schemas.microsoft.com/office/drawing/2014/main" id="{8B354620-9BB1-42FB-91BC-1816C4A00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426" y="5148328"/>
                <a:ext cx="295275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6" name="Rectangle 24">
                <a:extLst>
                  <a:ext uri="{FF2B5EF4-FFF2-40B4-BE49-F238E27FC236}">
                    <a16:creationId xmlns:a16="http://schemas.microsoft.com/office/drawing/2014/main" id="{3E67D2D3-E747-4230-8616-E3A9A2CAE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48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7" name="Rectangle 25">
                <a:extLst>
                  <a:ext uri="{FF2B5EF4-FFF2-40B4-BE49-F238E27FC236}">
                    <a16:creationId xmlns:a16="http://schemas.microsoft.com/office/drawing/2014/main" id="{0350BC0E-B392-4EA7-8755-4EAD2A10B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66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8" name="Rectangle 26">
                <a:extLst>
                  <a:ext uri="{FF2B5EF4-FFF2-40B4-BE49-F238E27FC236}">
                    <a16:creationId xmlns:a16="http://schemas.microsoft.com/office/drawing/2014/main" id="{B80B08FE-F63B-4B84-8018-78524C4F6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84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89" name="Rectangle 27">
                <a:extLst>
                  <a:ext uri="{FF2B5EF4-FFF2-40B4-BE49-F238E27FC236}">
                    <a16:creationId xmlns:a16="http://schemas.microsoft.com/office/drawing/2014/main" id="{ED976DF0-2BF5-4BBF-AC92-2AB63FA10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0" name="Rectangle 28">
                <a:extLst>
                  <a:ext uri="{FF2B5EF4-FFF2-40B4-BE49-F238E27FC236}">
                    <a16:creationId xmlns:a16="http://schemas.microsoft.com/office/drawing/2014/main" id="{0868C058-F5C6-4169-9C7C-CE1FF7106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1" name="Rectangle 29">
                <a:extLst>
                  <a:ext uri="{FF2B5EF4-FFF2-40B4-BE49-F238E27FC236}">
                    <a16:creationId xmlns:a16="http://schemas.microsoft.com/office/drawing/2014/main" id="{AD695F70-4D13-4D0A-8BC7-9C6E84E1B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2" name="Rectangle 30">
                <a:extLst>
                  <a:ext uri="{FF2B5EF4-FFF2-40B4-BE49-F238E27FC236}">
                    <a16:creationId xmlns:a16="http://schemas.microsoft.com/office/drawing/2014/main" id="{11287D68-2F8B-418D-B33D-A2533EE1A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5632516"/>
                <a:ext cx="5778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3" name="Rectangle 31">
                <a:extLst>
                  <a:ext uri="{FF2B5EF4-FFF2-40B4-BE49-F238E27FC236}">
                    <a16:creationId xmlns:a16="http://schemas.microsoft.com/office/drawing/2014/main" id="{265AB243-3280-4CF2-ABAB-F74886E60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9651" y="5632516"/>
                <a:ext cx="57943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4" name="Rectangle 32">
                <a:extLst>
                  <a:ext uri="{FF2B5EF4-FFF2-40B4-BE49-F238E27FC236}">
                    <a16:creationId xmlns:a16="http://schemas.microsoft.com/office/drawing/2014/main" id="{4F3B935C-DE32-473C-834F-E4EFB9B17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326" y="5632516"/>
                <a:ext cx="2857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5" name="Rectangle 33">
                <a:extLst>
                  <a:ext uri="{FF2B5EF4-FFF2-40B4-BE49-F238E27FC236}">
                    <a16:creationId xmlns:a16="http://schemas.microsoft.com/office/drawing/2014/main" id="{FC433A92-1246-411A-8E43-630B301E7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188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6" name="Rectangle 34">
                <a:extLst>
                  <a:ext uri="{FF2B5EF4-FFF2-40B4-BE49-F238E27FC236}">
                    <a16:creationId xmlns:a16="http://schemas.microsoft.com/office/drawing/2014/main" id="{29A4A9A0-3DBB-41C2-B4D1-4F22DB59D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051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7" name="Rectangle 35">
                <a:extLst>
                  <a:ext uri="{FF2B5EF4-FFF2-40B4-BE49-F238E27FC236}">
                    <a16:creationId xmlns:a16="http://schemas.microsoft.com/office/drawing/2014/main" id="{F15D1379-1740-4011-86CD-50CBDA0C3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851" y="5632516"/>
                <a:ext cx="2857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8" name="Rectangle 36">
                <a:extLst>
                  <a:ext uri="{FF2B5EF4-FFF2-40B4-BE49-F238E27FC236}">
                    <a16:creationId xmlns:a16="http://schemas.microsoft.com/office/drawing/2014/main" id="{4BAEE7E5-D434-44F8-A866-272F90311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0713" y="5632516"/>
                <a:ext cx="284163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99" name="Rectangle 37">
                <a:extLst>
                  <a:ext uri="{FF2B5EF4-FFF2-40B4-BE49-F238E27FC236}">
                    <a16:creationId xmlns:a16="http://schemas.microsoft.com/office/drawing/2014/main" id="{3A1BF8DA-6755-4A56-822F-E2040CE82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576" y="5632516"/>
                <a:ext cx="284163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0" name="Rectangle 38">
                <a:extLst>
                  <a:ext uri="{FF2B5EF4-FFF2-40B4-BE49-F238E27FC236}">
                    <a16:creationId xmlns:a16="http://schemas.microsoft.com/office/drawing/2014/main" id="{4511B084-BEA8-4B47-9387-CD735C362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851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1" name="Rectangle 39">
                <a:extLst>
                  <a:ext uri="{FF2B5EF4-FFF2-40B4-BE49-F238E27FC236}">
                    <a16:creationId xmlns:a16="http://schemas.microsoft.com/office/drawing/2014/main" id="{36A114B4-7BDE-4562-BDF7-F5C8E7E21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0713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2" name="Rectangle 40">
                <a:extLst>
                  <a:ext uri="{FF2B5EF4-FFF2-40B4-BE49-F238E27FC236}">
                    <a16:creationId xmlns:a16="http://schemas.microsoft.com/office/drawing/2014/main" id="{AE7B0C80-8AC8-479F-9DA8-CDBDAA993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3" name="Rectangle 41">
                <a:extLst>
                  <a:ext uri="{FF2B5EF4-FFF2-40B4-BE49-F238E27FC236}">
                    <a16:creationId xmlns:a16="http://schemas.microsoft.com/office/drawing/2014/main" id="{14B78580-1F7B-45F7-83BA-6DE1BEC75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4" name="Rectangle 42">
                <a:extLst>
                  <a:ext uri="{FF2B5EF4-FFF2-40B4-BE49-F238E27FC236}">
                    <a16:creationId xmlns:a16="http://schemas.microsoft.com/office/drawing/2014/main" id="{A76143FF-D43F-404E-A726-A74708F0E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5" name="Freeform 43">
                <a:extLst>
                  <a:ext uri="{FF2B5EF4-FFF2-40B4-BE49-F238E27FC236}">
                    <a16:creationId xmlns:a16="http://schemas.microsoft.com/office/drawing/2014/main" id="{0DE719F1-73BE-4E0B-86F5-747CCF6B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226" y="6116703"/>
                <a:ext cx="2047875" cy="303213"/>
              </a:xfrm>
              <a:custGeom>
                <a:avLst/>
                <a:gdLst>
                  <a:gd name="T0" fmla="*/ 833 w 1290"/>
                  <a:gd name="T1" fmla="*/ 0 h 191"/>
                  <a:gd name="T2" fmla="*/ 0 w 1290"/>
                  <a:gd name="T3" fmla="*/ 0 h 191"/>
                  <a:gd name="T4" fmla="*/ 0 w 1290"/>
                  <a:gd name="T5" fmla="*/ 191 h 191"/>
                  <a:gd name="T6" fmla="*/ 1290 w 1290"/>
                  <a:gd name="T7" fmla="*/ 191 h 191"/>
                  <a:gd name="T8" fmla="*/ 1290 w 1290"/>
                  <a:gd name="T9" fmla="*/ 0 h 191"/>
                  <a:gd name="T10" fmla="*/ 833 w 1290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0" h="191">
                    <a:moveTo>
                      <a:pt x="833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1290" y="191"/>
                    </a:lnTo>
                    <a:lnTo>
                      <a:pt x="1290" y="0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6" name="Freeform 44">
                <a:extLst>
                  <a:ext uri="{FF2B5EF4-FFF2-40B4-BE49-F238E27FC236}">
                    <a16:creationId xmlns:a16="http://schemas.microsoft.com/office/drawing/2014/main" id="{4FE79A8D-AD7B-47E1-B1AA-C7EB97155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226" y="6116703"/>
                <a:ext cx="2047875" cy="303213"/>
              </a:xfrm>
              <a:custGeom>
                <a:avLst/>
                <a:gdLst>
                  <a:gd name="T0" fmla="*/ 833 w 1290"/>
                  <a:gd name="T1" fmla="*/ 0 h 191"/>
                  <a:gd name="T2" fmla="*/ 0 w 1290"/>
                  <a:gd name="T3" fmla="*/ 0 h 191"/>
                  <a:gd name="T4" fmla="*/ 0 w 1290"/>
                  <a:gd name="T5" fmla="*/ 191 h 191"/>
                  <a:gd name="T6" fmla="*/ 1290 w 1290"/>
                  <a:gd name="T7" fmla="*/ 191 h 191"/>
                  <a:gd name="T8" fmla="*/ 1290 w 1290"/>
                  <a:gd name="T9" fmla="*/ 0 h 191"/>
                  <a:gd name="T10" fmla="*/ 833 w 1290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0" h="191">
                    <a:moveTo>
                      <a:pt x="833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1290" y="191"/>
                    </a:lnTo>
                    <a:lnTo>
                      <a:pt x="1290" y="0"/>
                    </a:lnTo>
                    <a:lnTo>
                      <a:pt x="833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7" name="Rectangle 45">
                <a:extLst>
                  <a:ext uri="{FF2B5EF4-FFF2-40B4-BE49-F238E27FC236}">
                    <a16:creationId xmlns:a16="http://schemas.microsoft.com/office/drawing/2014/main" id="{1D8027E6-7336-4C4F-BEF0-84E22D741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8" name="Rectangle 46">
                <a:extLst>
                  <a:ext uri="{FF2B5EF4-FFF2-40B4-BE49-F238E27FC236}">
                    <a16:creationId xmlns:a16="http://schemas.microsoft.com/office/drawing/2014/main" id="{405C6FB6-917C-473E-9CAA-EAA71675A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09" name="Rectangle 47">
                <a:extLst>
                  <a:ext uri="{FF2B5EF4-FFF2-40B4-BE49-F238E27FC236}">
                    <a16:creationId xmlns:a16="http://schemas.microsoft.com/office/drawing/2014/main" id="{BB20DFD4-3987-493A-BC6D-A7124F03A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2E41E5F-3E29-46F9-9790-038F49A9EA35}"/>
                </a:ext>
              </a:extLst>
            </p:cNvPr>
            <p:cNvGrpSpPr/>
            <p:nvPr/>
          </p:nvGrpSpPr>
          <p:grpSpPr>
            <a:xfrm flipH="1">
              <a:off x="8121984" y="3092546"/>
              <a:ext cx="884089" cy="1519977"/>
              <a:chOff x="3844512" y="2874945"/>
              <a:chExt cx="468661" cy="805748"/>
            </a:xfrm>
          </p:grpSpPr>
          <p:sp>
            <p:nvSpPr>
              <p:cNvPr id="265" name="Freeform 14811">
                <a:extLst>
                  <a:ext uri="{FF2B5EF4-FFF2-40B4-BE49-F238E27FC236}">
                    <a16:creationId xmlns:a16="http://schemas.microsoft.com/office/drawing/2014/main" id="{C18966DD-232C-4A16-B236-76F212D8BC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4905" y="3458409"/>
                <a:ext cx="318929" cy="222284"/>
              </a:xfrm>
              <a:custGeom>
                <a:avLst/>
                <a:gdLst>
                  <a:gd name="T0" fmla="*/ 199 w 220"/>
                  <a:gd name="T1" fmla="*/ 154 h 154"/>
                  <a:gd name="T2" fmla="*/ 219 w 220"/>
                  <a:gd name="T3" fmla="*/ 134 h 154"/>
                  <a:gd name="T4" fmla="*/ 220 w 220"/>
                  <a:gd name="T5" fmla="*/ 20 h 154"/>
                  <a:gd name="T6" fmla="*/ 201 w 220"/>
                  <a:gd name="T7" fmla="*/ 0 h 154"/>
                  <a:gd name="T8" fmla="*/ 21 w 220"/>
                  <a:gd name="T9" fmla="*/ 0 h 154"/>
                  <a:gd name="T10" fmla="*/ 1 w 220"/>
                  <a:gd name="T11" fmla="*/ 19 h 154"/>
                  <a:gd name="T12" fmla="*/ 0 w 220"/>
                  <a:gd name="T13" fmla="*/ 134 h 154"/>
                  <a:gd name="T14" fmla="*/ 20 w 220"/>
                  <a:gd name="T15" fmla="*/ 154 h 154"/>
                  <a:gd name="T16" fmla="*/ 199 w 220"/>
                  <a:gd name="T17" fmla="*/ 154 h 154"/>
                  <a:gd name="T18" fmla="*/ 196 w 220"/>
                  <a:gd name="T19" fmla="*/ 37 h 154"/>
                  <a:gd name="T20" fmla="*/ 190 w 220"/>
                  <a:gd name="T21" fmla="*/ 50 h 154"/>
                  <a:gd name="T22" fmla="*/ 177 w 220"/>
                  <a:gd name="T23" fmla="*/ 45 h 154"/>
                  <a:gd name="T24" fmla="*/ 182 w 220"/>
                  <a:gd name="T25" fmla="*/ 32 h 154"/>
                  <a:gd name="T26" fmla="*/ 196 w 220"/>
                  <a:gd name="T27" fmla="*/ 3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54">
                    <a:moveTo>
                      <a:pt x="199" y="154"/>
                    </a:moveTo>
                    <a:cubicBezTo>
                      <a:pt x="210" y="154"/>
                      <a:pt x="219" y="145"/>
                      <a:pt x="219" y="134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9"/>
                      <a:pt x="212" y="0"/>
                      <a:pt x="20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1" y="9"/>
                      <a:pt x="1" y="19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5"/>
                      <a:pt x="9" y="154"/>
                      <a:pt x="20" y="154"/>
                    </a:cubicBezTo>
                    <a:lnTo>
                      <a:pt x="199" y="154"/>
                    </a:lnTo>
                    <a:close/>
                    <a:moveTo>
                      <a:pt x="196" y="37"/>
                    </a:moveTo>
                    <a:cubicBezTo>
                      <a:pt x="198" y="42"/>
                      <a:pt x="196" y="48"/>
                      <a:pt x="190" y="50"/>
                    </a:cubicBezTo>
                    <a:cubicBezTo>
                      <a:pt x="185" y="53"/>
                      <a:pt x="179" y="50"/>
                      <a:pt x="177" y="45"/>
                    </a:cubicBezTo>
                    <a:cubicBezTo>
                      <a:pt x="175" y="40"/>
                      <a:pt x="177" y="34"/>
                      <a:pt x="182" y="32"/>
                    </a:cubicBezTo>
                    <a:cubicBezTo>
                      <a:pt x="187" y="29"/>
                      <a:pt x="193" y="32"/>
                      <a:pt x="196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F5086D9-C2E1-4FE2-AE84-489F161E1130}"/>
                  </a:ext>
                </a:extLst>
              </p:cNvPr>
              <p:cNvSpPr/>
              <p:nvPr/>
            </p:nvSpPr>
            <p:spPr>
              <a:xfrm rot="449517" flipH="1">
                <a:off x="3844512" y="2874945"/>
                <a:ext cx="468661" cy="569087"/>
              </a:xfrm>
              <a:custGeom>
                <a:avLst/>
                <a:gdLst>
                  <a:gd name="connsiteX0" fmla="*/ 332127 w 468661"/>
                  <a:gd name="connsiteY0" fmla="*/ 1039 h 569087"/>
                  <a:gd name="connsiteX1" fmla="*/ 326307 w 468661"/>
                  <a:gd name="connsiteY1" fmla="*/ 274 h 569087"/>
                  <a:gd name="connsiteX2" fmla="*/ 309717 w 468661"/>
                  <a:gd name="connsiteY2" fmla="*/ 2533 h 569087"/>
                  <a:gd name="connsiteX3" fmla="*/ 296036 w 468661"/>
                  <a:gd name="connsiteY3" fmla="*/ 16867 h 569087"/>
                  <a:gd name="connsiteX4" fmla="*/ 218128 w 468661"/>
                  <a:gd name="connsiteY4" fmla="*/ 215617 h 569087"/>
                  <a:gd name="connsiteX5" fmla="*/ 215138 w 468661"/>
                  <a:gd name="connsiteY5" fmla="*/ 216897 h 569087"/>
                  <a:gd name="connsiteX6" fmla="*/ 169318 w 468661"/>
                  <a:gd name="connsiteY6" fmla="*/ 31929 h 569087"/>
                  <a:gd name="connsiteX7" fmla="*/ 157588 w 468661"/>
                  <a:gd name="connsiteY7" fmla="*/ 15880 h 569087"/>
                  <a:gd name="connsiteX8" fmla="*/ 141459 w 468661"/>
                  <a:gd name="connsiteY8" fmla="*/ 11503 h 569087"/>
                  <a:gd name="connsiteX9" fmla="*/ 135595 w 468661"/>
                  <a:gd name="connsiteY9" fmla="*/ 11503 h 569087"/>
                  <a:gd name="connsiteX10" fmla="*/ 132661 w 468661"/>
                  <a:gd name="connsiteY10" fmla="*/ 12962 h 569087"/>
                  <a:gd name="connsiteX11" fmla="*/ 115066 w 468661"/>
                  <a:gd name="connsiteY11" fmla="*/ 26093 h 569087"/>
                  <a:gd name="connsiteX12" fmla="*/ 110668 w 468661"/>
                  <a:gd name="connsiteY12" fmla="*/ 40682 h 569087"/>
                  <a:gd name="connsiteX13" fmla="*/ 110668 w 468661"/>
                  <a:gd name="connsiteY13" fmla="*/ 47977 h 569087"/>
                  <a:gd name="connsiteX14" fmla="*/ 119465 w 468661"/>
                  <a:gd name="connsiteY14" fmla="*/ 81533 h 569087"/>
                  <a:gd name="connsiteX15" fmla="*/ 136762 w 468661"/>
                  <a:gd name="connsiteY15" fmla="*/ 153457 h 569087"/>
                  <a:gd name="connsiteX16" fmla="*/ 153466 w 468661"/>
                  <a:gd name="connsiteY16" fmla="*/ 223258 h 569087"/>
                  <a:gd name="connsiteX17" fmla="*/ 153383 w 468661"/>
                  <a:gd name="connsiteY17" fmla="*/ 227650 h 569087"/>
                  <a:gd name="connsiteX18" fmla="*/ 164341 w 468661"/>
                  <a:gd name="connsiteY18" fmla="*/ 298313 h 569087"/>
                  <a:gd name="connsiteX19" fmla="*/ 112803 w 468661"/>
                  <a:gd name="connsiteY19" fmla="*/ 341564 h 569087"/>
                  <a:gd name="connsiteX20" fmla="*/ 70588 w 468661"/>
                  <a:gd name="connsiteY20" fmla="*/ 313921 h 569087"/>
                  <a:gd name="connsiteX21" fmla="*/ 69333 w 468661"/>
                  <a:gd name="connsiteY21" fmla="*/ 312295 h 569087"/>
                  <a:gd name="connsiteX22" fmla="*/ 69522 w 468661"/>
                  <a:gd name="connsiteY22" fmla="*/ 310858 h 569087"/>
                  <a:gd name="connsiteX23" fmla="*/ 69718 w 468661"/>
                  <a:gd name="connsiteY23" fmla="*/ 309366 h 569087"/>
                  <a:gd name="connsiteX24" fmla="*/ 69907 w 468661"/>
                  <a:gd name="connsiteY24" fmla="*/ 307930 h 569087"/>
                  <a:gd name="connsiteX25" fmla="*/ 82459 w 468661"/>
                  <a:gd name="connsiteY25" fmla="*/ 280181 h 569087"/>
                  <a:gd name="connsiteX26" fmla="*/ 83411 w 468661"/>
                  <a:gd name="connsiteY26" fmla="*/ 272943 h 569087"/>
                  <a:gd name="connsiteX27" fmla="*/ 82383 w 468661"/>
                  <a:gd name="connsiteY27" fmla="*/ 258080 h 569087"/>
                  <a:gd name="connsiteX28" fmla="*/ 66639 w 468661"/>
                  <a:gd name="connsiteY28" fmla="*/ 242744 h 569087"/>
                  <a:gd name="connsiteX29" fmla="*/ 63940 w 468661"/>
                  <a:gd name="connsiteY29" fmla="*/ 240927 h 569087"/>
                  <a:gd name="connsiteX30" fmla="*/ 56865 w 468661"/>
                  <a:gd name="connsiteY30" fmla="*/ 238535 h 569087"/>
                  <a:gd name="connsiteX31" fmla="*/ 41763 w 468661"/>
                  <a:gd name="connsiteY31" fmla="*/ 240990 h 569087"/>
                  <a:gd name="connsiteX32" fmla="*/ 26586 w 468661"/>
                  <a:gd name="connsiteY32" fmla="*/ 255183 h 569087"/>
                  <a:gd name="connsiteX33" fmla="*/ 1519 w 468661"/>
                  <a:gd name="connsiteY33" fmla="*/ 310740 h 569087"/>
                  <a:gd name="connsiteX34" fmla="*/ 952 w 468661"/>
                  <a:gd name="connsiteY34" fmla="*/ 315050 h 569087"/>
                  <a:gd name="connsiteX35" fmla="*/ 0 w 468661"/>
                  <a:gd name="connsiteY35" fmla="*/ 322289 h 569087"/>
                  <a:gd name="connsiteX36" fmla="*/ 10991 w 468661"/>
                  <a:gd name="connsiteY36" fmla="*/ 339923 h 569087"/>
                  <a:gd name="connsiteX37" fmla="*/ 146573 w 468661"/>
                  <a:gd name="connsiteY37" fmla="*/ 478440 h 569087"/>
                  <a:gd name="connsiteX38" fmla="*/ 138964 w 468661"/>
                  <a:gd name="connsiteY38" fmla="*/ 536294 h 569087"/>
                  <a:gd name="connsiteX39" fmla="*/ 377212 w 468661"/>
                  <a:gd name="connsiteY39" fmla="*/ 569087 h 569087"/>
                  <a:gd name="connsiteX40" fmla="*/ 393758 w 468661"/>
                  <a:gd name="connsiteY40" fmla="*/ 443269 h 569087"/>
                  <a:gd name="connsiteX41" fmla="*/ 392270 w 468661"/>
                  <a:gd name="connsiteY41" fmla="*/ 443073 h 569087"/>
                  <a:gd name="connsiteX42" fmla="*/ 411680 w 468661"/>
                  <a:gd name="connsiteY42" fmla="*/ 295484 h 569087"/>
                  <a:gd name="connsiteX43" fmla="*/ 411869 w 468661"/>
                  <a:gd name="connsiteY43" fmla="*/ 294047 h 569087"/>
                  <a:gd name="connsiteX44" fmla="*/ 466001 w 468661"/>
                  <a:gd name="connsiteY44" fmla="*/ 152541 h 569087"/>
                  <a:gd name="connsiteX45" fmla="*/ 468397 w 468661"/>
                  <a:gd name="connsiteY45" fmla="*/ 145493 h 569087"/>
                  <a:gd name="connsiteX46" fmla="*/ 465917 w 468661"/>
                  <a:gd name="connsiteY46" fmla="*/ 130496 h 569087"/>
                  <a:gd name="connsiteX47" fmla="*/ 448729 w 468661"/>
                  <a:gd name="connsiteY47" fmla="*/ 114969 h 569087"/>
                  <a:gd name="connsiteX48" fmla="*/ 447474 w 468661"/>
                  <a:gd name="connsiteY48" fmla="*/ 113343 h 569087"/>
                  <a:gd name="connsiteX49" fmla="*/ 440210 w 468661"/>
                  <a:gd name="connsiteY49" fmla="*/ 112387 h 569087"/>
                  <a:gd name="connsiteX50" fmla="*/ 425116 w 468661"/>
                  <a:gd name="connsiteY50" fmla="*/ 114787 h 569087"/>
                  <a:gd name="connsiteX51" fmla="*/ 409939 w 468661"/>
                  <a:gd name="connsiteY51" fmla="*/ 128980 h 569087"/>
                  <a:gd name="connsiteX52" fmla="*/ 407732 w 468661"/>
                  <a:gd name="connsiteY52" fmla="*/ 134592 h 569087"/>
                  <a:gd name="connsiteX53" fmla="*/ 353978 w 468661"/>
                  <a:gd name="connsiteY53" fmla="*/ 273224 h 569087"/>
                  <a:gd name="connsiteX54" fmla="*/ 347592 w 468661"/>
                  <a:gd name="connsiteY54" fmla="*/ 276769 h 569087"/>
                  <a:gd name="connsiteX55" fmla="*/ 346148 w 468661"/>
                  <a:gd name="connsiteY55" fmla="*/ 276579 h 569087"/>
                  <a:gd name="connsiteX56" fmla="*/ 342768 w 468661"/>
                  <a:gd name="connsiteY56" fmla="*/ 268770 h 569087"/>
                  <a:gd name="connsiteX57" fmla="*/ 410505 w 468661"/>
                  <a:gd name="connsiteY57" fmla="*/ 90830 h 569087"/>
                  <a:gd name="connsiteX58" fmla="*/ 412901 w 468661"/>
                  <a:gd name="connsiteY58" fmla="*/ 83782 h 569087"/>
                  <a:gd name="connsiteX59" fmla="*/ 410473 w 468661"/>
                  <a:gd name="connsiteY59" fmla="*/ 68735 h 569087"/>
                  <a:gd name="connsiteX60" fmla="*/ 393284 w 468661"/>
                  <a:gd name="connsiteY60" fmla="*/ 53208 h 569087"/>
                  <a:gd name="connsiteX61" fmla="*/ 391840 w 468661"/>
                  <a:gd name="connsiteY61" fmla="*/ 53018 h 569087"/>
                  <a:gd name="connsiteX62" fmla="*/ 384766 w 468661"/>
                  <a:gd name="connsiteY62" fmla="*/ 50626 h 569087"/>
                  <a:gd name="connsiteX63" fmla="*/ 369620 w 468661"/>
                  <a:gd name="connsiteY63" fmla="*/ 53076 h 569087"/>
                  <a:gd name="connsiteX64" fmla="*/ 354255 w 468661"/>
                  <a:gd name="connsiteY64" fmla="*/ 68705 h 569087"/>
                  <a:gd name="connsiteX65" fmla="*/ 284833 w 468661"/>
                  <a:gd name="connsiteY65" fmla="*/ 247942 h 569087"/>
                  <a:gd name="connsiteX66" fmla="*/ 277003 w 468661"/>
                  <a:gd name="connsiteY66" fmla="*/ 251296 h 569087"/>
                  <a:gd name="connsiteX67" fmla="*/ 273623 w 468661"/>
                  <a:gd name="connsiteY67" fmla="*/ 243488 h 569087"/>
                  <a:gd name="connsiteX68" fmla="*/ 338964 w 468661"/>
                  <a:gd name="connsiteY68" fmla="*/ 72597 h 569087"/>
                  <a:gd name="connsiteX69" fmla="*/ 352054 w 468661"/>
                  <a:gd name="connsiteY69" fmla="*/ 40422 h 569087"/>
                  <a:gd name="connsiteX70" fmla="*/ 352998 w 468661"/>
                  <a:gd name="connsiteY70" fmla="*/ 33239 h 569087"/>
                  <a:gd name="connsiteX71" fmla="*/ 350570 w 468661"/>
                  <a:gd name="connsiteY71" fmla="*/ 18192 h 569087"/>
                  <a:gd name="connsiteX72" fmla="*/ 334826 w 468661"/>
                  <a:gd name="connsiteY72" fmla="*/ 2856 h 569087"/>
                  <a:gd name="connsiteX73" fmla="*/ 332127 w 468661"/>
                  <a:gd name="connsiteY73" fmla="*/ 1039 h 56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68661" h="569087">
                    <a:moveTo>
                      <a:pt x="332127" y="1039"/>
                    </a:moveTo>
                    <a:lnTo>
                      <a:pt x="326307" y="274"/>
                    </a:lnTo>
                    <a:cubicBezTo>
                      <a:pt x="320487" y="-491"/>
                      <a:pt x="315922" y="370"/>
                      <a:pt x="309717" y="2533"/>
                    </a:cubicBezTo>
                    <a:cubicBezTo>
                      <a:pt x="303520" y="4641"/>
                      <a:pt x="298236" y="11310"/>
                      <a:pt x="296036" y="16867"/>
                    </a:cubicBezTo>
                    <a:lnTo>
                      <a:pt x="218128" y="215617"/>
                    </a:lnTo>
                    <a:lnTo>
                      <a:pt x="215138" y="216897"/>
                    </a:lnTo>
                    <a:lnTo>
                      <a:pt x="169318" y="31929"/>
                    </a:lnTo>
                    <a:cubicBezTo>
                      <a:pt x="167853" y="26093"/>
                      <a:pt x="163454" y="18799"/>
                      <a:pt x="157588" y="15880"/>
                    </a:cubicBezTo>
                    <a:cubicBezTo>
                      <a:pt x="151723" y="12962"/>
                      <a:pt x="147324" y="11503"/>
                      <a:pt x="141459" y="11503"/>
                    </a:cubicBezTo>
                    <a:lnTo>
                      <a:pt x="135595" y="11503"/>
                    </a:lnTo>
                    <a:lnTo>
                      <a:pt x="132661" y="12962"/>
                    </a:lnTo>
                    <a:cubicBezTo>
                      <a:pt x="125331" y="14421"/>
                      <a:pt x="119465" y="18799"/>
                      <a:pt x="115066" y="26093"/>
                    </a:cubicBezTo>
                    <a:cubicBezTo>
                      <a:pt x="112133" y="30469"/>
                      <a:pt x="110668" y="34846"/>
                      <a:pt x="110668" y="40682"/>
                    </a:cubicBezTo>
                    <a:lnTo>
                      <a:pt x="110668" y="47977"/>
                    </a:lnTo>
                    <a:cubicBezTo>
                      <a:pt x="119465" y="81533"/>
                      <a:pt x="111619" y="49339"/>
                      <a:pt x="119465" y="81533"/>
                    </a:cubicBezTo>
                    <a:cubicBezTo>
                      <a:pt x="123388" y="97630"/>
                      <a:pt x="129768" y="124230"/>
                      <a:pt x="136762" y="153457"/>
                    </a:cubicBezTo>
                    <a:lnTo>
                      <a:pt x="153466" y="223258"/>
                    </a:lnTo>
                    <a:lnTo>
                      <a:pt x="153383" y="227650"/>
                    </a:lnTo>
                    <a:cubicBezTo>
                      <a:pt x="156999" y="248907"/>
                      <a:pt x="169452" y="282038"/>
                      <a:pt x="164341" y="298313"/>
                    </a:cubicBezTo>
                    <a:cubicBezTo>
                      <a:pt x="157525" y="320014"/>
                      <a:pt x="136082" y="344626"/>
                      <a:pt x="112803" y="341564"/>
                    </a:cubicBezTo>
                    <a:cubicBezTo>
                      <a:pt x="91011" y="338698"/>
                      <a:pt x="70588" y="313921"/>
                      <a:pt x="70588" y="313921"/>
                    </a:cubicBezTo>
                    <a:cubicBezTo>
                      <a:pt x="70172" y="313361"/>
                      <a:pt x="69749" y="312855"/>
                      <a:pt x="69333" y="312295"/>
                    </a:cubicBezTo>
                    <a:lnTo>
                      <a:pt x="69522" y="310858"/>
                    </a:lnTo>
                    <a:lnTo>
                      <a:pt x="69718" y="309366"/>
                    </a:lnTo>
                    <a:lnTo>
                      <a:pt x="69907" y="307930"/>
                    </a:lnTo>
                    <a:cubicBezTo>
                      <a:pt x="74103" y="298700"/>
                      <a:pt x="78263" y="289410"/>
                      <a:pt x="82459" y="280181"/>
                    </a:cubicBezTo>
                    <a:lnTo>
                      <a:pt x="83411" y="272943"/>
                    </a:lnTo>
                    <a:cubicBezTo>
                      <a:pt x="84174" y="267141"/>
                      <a:pt x="84741" y="262831"/>
                      <a:pt x="82383" y="258080"/>
                    </a:cubicBezTo>
                    <a:cubicBezTo>
                      <a:pt x="78959" y="250266"/>
                      <a:pt x="73750" y="245197"/>
                      <a:pt x="66639" y="242744"/>
                    </a:cubicBezTo>
                    <a:cubicBezTo>
                      <a:pt x="65741" y="242120"/>
                      <a:pt x="64837" y="241551"/>
                      <a:pt x="63940" y="240927"/>
                    </a:cubicBezTo>
                    <a:cubicBezTo>
                      <a:pt x="61051" y="240547"/>
                      <a:pt x="59753" y="238915"/>
                      <a:pt x="56865" y="238535"/>
                    </a:cubicBezTo>
                    <a:cubicBezTo>
                      <a:pt x="52489" y="237960"/>
                      <a:pt x="46480" y="238631"/>
                      <a:pt x="41763" y="240990"/>
                    </a:cubicBezTo>
                    <a:cubicBezTo>
                      <a:pt x="35565" y="243098"/>
                      <a:pt x="28982" y="248135"/>
                      <a:pt x="26586" y="255183"/>
                    </a:cubicBezTo>
                    <a:lnTo>
                      <a:pt x="1519" y="310740"/>
                    </a:lnTo>
                    <a:lnTo>
                      <a:pt x="952" y="315050"/>
                    </a:lnTo>
                    <a:lnTo>
                      <a:pt x="0" y="322289"/>
                    </a:lnTo>
                    <a:cubicBezTo>
                      <a:pt x="492" y="329717"/>
                      <a:pt x="4105" y="336095"/>
                      <a:pt x="10991" y="339923"/>
                    </a:cubicBezTo>
                    <a:lnTo>
                      <a:pt x="146573" y="478440"/>
                    </a:lnTo>
                    <a:lnTo>
                      <a:pt x="138964" y="536294"/>
                    </a:lnTo>
                    <a:lnTo>
                      <a:pt x="377212" y="569087"/>
                    </a:lnTo>
                    <a:lnTo>
                      <a:pt x="393758" y="443269"/>
                    </a:lnTo>
                    <a:lnTo>
                      <a:pt x="392270" y="443073"/>
                    </a:lnTo>
                    <a:lnTo>
                      <a:pt x="411680" y="295484"/>
                    </a:lnTo>
                    <a:lnTo>
                      <a:pt x="411869" y="294047"/>
                    </a:lnTo>
                    <a:lnTo>
                      <a:pt x="466001" y="152541"/>
                    </a:lnTo>
                    <a:cubicBezTo>
                      <a:pt x="467823" y="149858"/>
                      <a:pt x="468012" y="148421"/>
                      <a:pt x="468397" y="145493"/>
                    </a:cubicBezTo>
                    <a:cubicBezTo>
                      <a:pt x="469152" y="139746"/>
                      <a:pt x="468282" y="135191"/>
                      <a:pt x="465917" y="130496"/>
                    </a:cubicBezTo>
                    <a:cubicBezTo>
                      <a:pt x="462537" y="122687"/>
                      <a:pt x="455848" y="117367"/>
                      <a:pt x="448729" y="114969"/>
                    </a:cubicBezTo>
                    <a:cubicBezTo>
                      <a:pt x="448313" y="114408"/>
                      <a:pt x="447890" y="113903"/>
                      <a:pt x="447474" y="113343"/>
                    </a:cubicBezTo>
                    <a:lnTo>
                      <a:pt x="440210" y="112387"/>
                    </a:lnTo>
                    <a:cubicBezTo>
                      <a:pt x="435834" y="111812"/>
                      <a:pt x="429870" y="112489"/>
                      <a:pt x="425116" y="114787"/>
                    </a:cubicBezTo>
                    <a:cubicBezTo>
                      <a:pt x="417467" y="116760"/>
                      <a:pt x="412139" y="123423"/>
                      <a:pt x="409939" y="128980"/>
                    </a:cubicBezTo>
                    <a:lnTo>
                      <a:pt x="407732" y="134592"/>
                    </a:lnTo>
                    <a:lnTo>
                      <a:pt x="353978" y="273224"/>
                    </a:lnTo>
                    <a:cubicBezTo>
                      <a:pt x="353600" y="276097"/>
                      <a:pt x="350524" y="277154"/>
                      <a:pt x="347592" y="276769"/>
                    </a:cubicBezTo>
                    <a:lnTo>
                      <a:pt x="346148" y="276579"/>
                    </a:lnTo>
                    <a:cubicBezTo>
                      <a:pt x="343448" y="274762"/>
                      <a:pt x="340895" y="271503"/>
                      <a:pt x="342768" y="268770"/>
                    </a:cubicBezTo>
                    <a:lnTo>
                      <a:pt x="410505" y="90830"/>
                    </a:lnTo>
                    <a:cubicBezTo>
                      <a:pt x="412334" y="88092"/>
                      <a:pt x="412523" y="86655"/>
                      <a:pt x="412901" y="83782"/>
                    </a:cubicBezTo>
                    <a:cubicBezTo>
                      <a:pt x="413475" y="79416"/>
                      <a:pt x="412794" y="73425"/>
                      <a:pt x="410473" y="68735"/>
                    </a:cubicBezTo>
                    <a:cubicBezTo>
                      <a:pt x="407049" y="60921"/>
                      <a:pt x="400352" y="55656"/>
                      <a:pt x="393284" y="53208"/>
                    </a:cubicBezTo>
                    <a:lnTo>
                      <a:pt x="391840" y="53018"/>
                    </a:lnTo>
                    <a:cubicBezTo>
                      <a:pt x="389098" y="51196"/>
                      <a:pt x="387653" y="51006"/>
                      <a:pt x="384766" y="50626"/>
                    </a:cubicBezTo>
                    <a:cubicBezTo>
                      <a:pt x="380390" y="50051"/>
                      <a:pt x="374381" y="50722"/>
                      <a:pt x="369620" y="53076"/>
                    </a:cubicBezTo>
                    <a:cubicBezTo>
                      <a:pt x="361789" y="56430"/>
                      <a:pt x="356694" y="61662"/>
                      <a:pt x="354255" y="68705"/>
                    </a:cubicBezTo>
                    <a:lnTo>
                      <a:pt x="284833" y="247942"/>
                    </a:lnTo>
                    <a:cubicBezTo>
                      <a:pt x="284456" y="250815"/>
                      <a:pt x="279935" y="251682"/>
                      <a:pt x="277003" y="251296"/>
                    </a:cubicBezTo>
                    <a:cubicBezTo>
                      <a:pt x="274304" y="249480"/>
                      <a:pt x="271750" y="246221"/>
                      <a:pt x="273623" y="243488"/>
                    </a:cubicBezTo>
                    <a:lnTo>
                      <a:pt x="338964" y="72597"/>
                    </a:lnTo>
                    <a:cubicBezTo>
                      <a:pt x="343313" y="61870"/>
                      <a:pt x="347705" y="51149"/>
                      <a:pt x="352054" y="40422"/>
                    </a:cubicBezTo>
                    <a:lnTo>
                      <a:pt x="352998" y="33239"/>
                    </a:lnTo>
                    <a:cubicBezTo>
                      <a:pt x="353761" y="27437"/>
                      <a:pt x="352891" y="22882"/>
                      <a:pt x="350570" y="18192"/>
                    </a:cubicBezTo>
                    <a:cubicBezTo>
                      <a:pt x="347146" y="10378"/>
                      <a:pt x="341901" y="5248"/>
                      <a:pt x="334826" y="2856"/>
                    </a:cubicBezTo>
                    <a:cubicBezTo>
                      <a:pt x="333929" y="2232"/>
                      <a:pt x="333024" y="1663"/>
                      <a:pt x="332127" y="1039"/>
                    </a:cubicBezTo>
                    <a:close/>
                  </a:path>
                </a:pathLst>
              </a:custGeom>
              <a:solidFill>
                <a:srgbClr val="EC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EBF99F7C-1B3A-49E9-9363-6E5D8BAB69CD}"/>
                </a:ext>
              </a:extLst>
            </p:cNvPr>
            <p:cNvGrpSpPr/>
            <p:nvPr/>
          </p:nvGrpSpPr>
          <p:grpSpPr>
            <a:xfrm rot="677330">
              <a:off x="6702366" y="2996005"/>
              <a:ext cx="884089" cy="1519977"/>
              <a:chOff x="3844512" y="2874945"/>
              <a:chExt cx="468661" cy="805748"/>
            </a:xfrm>
          </p:grpSpPr>
          <p:sp>
            <p:nvSpPr>
              <p:cNvPr id="263" name="Freeform 14811">
                <a:extLst>
                  <a:ext uri="{FF2B5EF4-FFF2-40B4-BE49-F238E27FC236}">
                    <a16:creationId xmlns:a16="http://schemas.microsoft.com/office/drawing/2014/main" id="{11476B0D-83EE-45FB-88C3-28027ED162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4905" y="3458409"/>
                <a:ext cx="318929" cy="222284"/>
              </a:xfrm>
              <a:custGeom>
                <a:avLst/>
                <a:gdLst>
                  <a:gd name="T0" fmla="*/ 199 w 220"/>
                  <a:gd name="T1" fmla="*/ 154 h 154"/>
                  <a:gd name="T2" fmla="*/ 219 w 220"/>
                  <a:gd name="T3" fmla="*/ 134 h 154"/>
                  <a:gd name="T4" fmla="*/ 220 w 220"/>
                  <a:gd name="T5" fmla="*/ 20 h 154"/>
                  <a:gd name="T6" fmla="*/ 201 w 220"/>
                  <a:gd name="T7" fmla="*/ 0 h 154"/>
                  <a:gd name="T8" fmla="*/ 21 w 220"/>
                  <a:gd name="T9" fmla="*/ 0 h 154"/>
                  <a:gd name="T10" fmla="*/ 1 w 220"/>
                  <a:gd name="T11" fmla="*/ 19 h 154"/>
                  <a:gd name="T12" fmla="*/ 0 w 220"/>
                  <a:gd name="T13" fmla="*/ 134 h 154"/>
                  <a:gd name="T14" fmla="*/ 20 w 220"/>
                  <a:gd name="T15" fmla="*/ 154 h 154"/>
                  <a:gd name="T16" fmla="*/ 199 w 220"/>
                  <a:gd name="T17" fmla="*/ 154 h 154"/>
                  <a:gd name="T18" fmla="*/ 196 w 220"/>
                  <a:gd name="T19" fmla="*/ 37 h 154"/>
                  <a:gd name="T20" fmla="*/ 190 w 220"/>
                  <a:gd name="T21" fmla="*/ 50 h 154"/>
                  <a:gd name="T22" fmla="*/ 177 w 220"/>
                  <a:gd name="T23" fmla="*/ 45 h 154"/>
                  <a:gd name="T24" fmla="*/ 182 w 220"/>
                  <a:gd name="T25" fmla="*/ 32 h 154"/>
                  <a:gd name="T26" fmla="*/ 196 w 220"/>
                  <a:gd name="T27" fmla="*/ 3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54">
                    <a:moveTo>
                      <a:pt x="199" y="154"/>
                    </a:moveTo>
                    <a:cubicBezTo>
                      <a:pt x="210" y="154"/>
                      <a:pt x="219" y="145"/>
                      <a:pt x="219" y="134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9"/>
                      <a:pt x="212" y="0"/>
                      <a:pt x="20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1" y="9"/>
                      <a:pt x="1" y="19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5"/>
                      <a:pt x="9" y="154"/>
                      <a:pt x="20" y="154"/>
                    </a:cubicBezTo>
                    <a:lnTo>
                      <a:pt x="199" y="154"/>
                    </a:lnTo>
                    <a:close/>
                    <a:moveTo>
                      <a:pt x="196" y="37"/>
                    </a:moveTo>
                    <a:cubicBezTo>
                      <a:pt x="198" y="42"/>
                      <a:pt x="196" y="48"/>
                      <a:pt x="190" y="50"/>
                    </a:cubicBezTo>
                    <a:cubicBezTo>
                      <a:pt x="185" y="53"/>
                      <a:pt x="179" y="50"/>
                      <a:pt x="177" y="45"/>
                    </a:cubicBezTo>
                    <a:cubicBezTo>
                      <a:pt x="175" y="40"/>
                      <a:pt x="177" y="34"/>
                      <a:pt x="182" y="32"/>
                    </a:cubicBezTo>
                    <a:cubicBezTo>
                      <a:pt x="187" y="29"/>
                      <a:pt x="193" y="32"/>
                      <a:pt x="196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FCC29F7-B028-4EB6-AE09-779A1BCE7E8D}"/>
                  </a:ext>
                </a:extLst>
              </p:cNvPr>
              <p:cNvSpPr/>
              <p:nvPr/>
            </p:nvSpPr>
            <p:spPr>
              <a:xfrm rot="449517" flipH="1">
                <a:off x="3844512" y="2874945"/>
                <a:ext cx="468661" cy="569087"/>
              </a:xfrm>
              <a:custGeom>
                <a:avLst/>
                <a:gdLst>
                  <a:gd name="connsiteX0" fmla="*/ 332127 w 468661"/>
                  <a:gd name="connsiteY0" fmla="*/ 1039 h 569087"/>
                  <a:gd name="connsiteX1" fmla="*/ 326307 w 468661"/>
                  <a:gd name="connsiteY1" fmla="*/ 274 h 569087"/>
                  <a:gd name="connsiteX2" fmla="*/ 309717 w 468661"/>
                  <a:gd name="connsiteY2" fmla="*/ 2533 h 569087"/>
                  <a:gd name="connsiteX3" fmla="*/ 296036 w 468661"/>
                  <a:gd name="connsiteY3" fmla="*/ 16867 h 569087"/>
                  <a:gd name="connsiteX4" fmla="*/ 218128 w 468661"/>
                  <a:gd name="connsiteY4" fmla="*/ 215617 h 569087"/>
                  <a:gd name="connsiteX5" fmla="*/ 215138 w 468661"/>
                  <a:gd name="connsiteY5" fmla="*/ 216897 h 569087"/>
                  <a:gd name="connsiteX6" fmla="*/ 169318 w 468661"/>
                  <a:gd name="connsiteY6" fmla="*/ 31929 h 569087"/>
                  <a:gd name="connsiteX7" fmla="*/ 157588 w 468661"/>
                  <a:gd name="connsiteY7" fmla="*/ 15880 h 569087"/>
                  <a:gd name="connsiteX8" fmla="*/ 141459 w 468661"/>
                  <a:gd name="connsiteY8" fmla="*/ 11503 h 569087"/>
                  <a:gd name="connsiteX9" fmla="*/ 135595 w 468661"/>
                  <a:gd name="connsiteY9" fmla="*/ 11503 h 569087"/>
                  <a:gd name="connsiteX10" fmla="*/ 132661 w 468661"/>
                  <a:gd name="connsiteY10" fmla="*/ 12962 h 569087"/>
                  <a:gd name="connsiteX11" fmla="*/ 115066 w 468661"/>
                  <a:gd name="connsiteY11" fmla="*/ 26093 h 569087"/>
                  <a:gd name="connsiteX12" fmla="*/ 110668 w 468661"/>
                  <a:gd name="connsiteY12" fmla="*/ 40682 h 569087"/>
                  <a:gd name="connsiteX13" fmla="*/ 110668 w 468661"/>
                  <a:gd name="connsiteY13" fmla="*/ 47977 h 569087"/>
                  <a:gd name="connsiteX14" fmla="*/ 119465 w 468661"/>
                  <a:gd name="connsiteY14" fmla="*/ 81533 h 569087"/>
                  <a:gd name="connsiteX15" fmla="*/ 136762 w 468661"/>
                  <a:gd name="connsiteY15" fmla="*/ 153457 h 569087"/>
                  <a:gd name="connsiteX16" fmla="*/ 153466 w 468661"/>
                  <a:gd name="connsiteY16" fmla="*/ 223258 h 569087"/>
                  <a:gd name="connsiteX17" fmla="*/ 153383 w 468661"/>
                  <a:gd name="connsiteY17" fmla="*/ 227650 h 569087"/>
                  <a:gd name="connsiteX18" fmla="*/ 164341 w 468661"/>
                  <a:gd name="connsiteY18" fmla="*/ 298313 h 569087"/>
                  <a:gd name="connsiteX19" fmla="*/ 112803 w 468661"/>
                  <a:gd name="connsiteY19" fmla="*/ 341564 h 569087"/>
                  <a:gd name="connsiteX20" fmla="*/ 70588 w 468661"/>
                  <a:gd name="connsiteY20" fmla="*/ 313921 h 569087"/>
                  <a:gd name="connsiteX21" fmla="*/ 69333 w 468661"/>
                  <a:gd name="connsiteY21" fmla="*/ 312295 h 569087"/>
                  <a:gd name="connsiteX22" fmla="*/ 69522 w 468661"/>
                  <a:gd name="connsiteY22" fmla="*/ 310858 h 569087"/>
                  <a:gd name="connsiteX23" fmla="*/ 69718 w 468661"/>
                  <a:gd name="connsiteY23" fmla="*/ 309366 h 569087"/>
                  <a:gd name="connsiteX24" fmla="*/ 69907 w 468661"/>
                  <a:gd name="connsiteY24" fmla="*/ 307930 h 569087"/>
                  <a:gd name="connsiteX25" fmla="*/ 82459 w 468661"/>
                  <a:gd name="connsiteY25" fmla="*/ 280181 h 569087"/>
                  <a:gd name="connsiteX26" fmla="*/ 83411 w 468661"/>
                  <a:gd name="connsiteY26" fmla="*/ 272943 h 569087"/>
                  <a:gd name="connsiteX27" fmla="*/ 82383 w 468661"/>
                  <a:gd name="connsiteY27" fmla="*/ 258080 h 569087"/>
                  <a:gd name="connsiteX28" fmla="*/ 66639 w 468661"/>
                  <a:gd name="connsiteY28" fmla="*/ 242744 h 569087"/>
                  <a:gd name="connsiteX29" fmla="*/ 63940 w 468661"/>
                  <a:gd name="connsiteY29" fmla="*/ 240927 h 569087"/>
                  <a:gd name="connsiteX30" fmla="*/ 56865 w 468661"/>
                  <a:gd name="connsiteY30" fmla="*/ 238535 h 569087"/>
                  <a:gd name="connsiteX31" fmla="*/ 41763 w 468661"/>
                  <a:gd name="connsiteY31" fmla="*/ 240990 h 569087"/>
                  <a:gd name="connsiteX32" fmla="*/ 26586 w 468661"/>
                  <a:gd name="connsiteY32" fmla="*/ 255183 h 569087"/>
                  <a:gd name="connsiteX33" fmla="*/ 1519 w 468661"/>
                  <a:gd name="connsiteY33" fmla="*/ 310740 h 569087"/>
                  <a:gd name="connsiteX34" fmla="*/ 952 w 468661"/>
                  <a:gd name="connsiteY34" fmla="*/ 315050 h 569087"/>
                  <a:gd name="connsiteX35" fmla="*/ 0 w 468661"/>
                  <a:gd name="connsiteY35" fmla="*/ 322289 h 569087"/>
                  <a:gd name="connsiteX36" fmla="*/ 10991 w 468661"/>
                  <a:gd name="connsiteY36" fmla="*/ 339923 h 569087"/>
                  <a:gd name="connsiteX37" fmla="*/ 146573 w 468661"/>
                  <a:gd name="connsiteY37" fmla="*/ 478440 h 569087"/>
                  <a:gd name="connsiteX38" fmla="*/ 138964 w 468661"/>
                  <a:gd name="connsiteY38" fmla="*/ 536294 h 569087"/>
                  <a:gd name="connsiteX39" fmla="*/ 377212 w 468661"/>
                  <a:gd name="connsiteY39" fmla="*/ 569087 h 569087"/>
                  <a:gd name="connsiteX40" fmla="*/ 393758 w 468661"/>
                  <a:gd name="connsiteY40" fmla="*/ 443269 h 569087"/>
                  <a:gd name="connsiteX41" fmla="*/ 392270 w 468661"/>
                  <a:gd name="connsiteY41" fmla="*/ 443073 h 569087"/>
                  <a:gd name="connsiteX42" fmla="*/ 411680 w 468661"/>
                  <a:gd name="connsiteY42" fmla="*/ 295484 h 569087"/>
                  <a:gd name="connsiteX43" fmla="*/ 411869 w 468661"/>
                  <a:gd name="connsiteY43" fmla="*/ 294047 h 569087"/>
                  <a:gd name="connsiteX44" fmla="*/ 466001 w 468661"/>
                  <a:gd name="connsiteY44" fmla="*/ 152541 h 569087"/>
                  <a:gd name="connsiteX45" fmla="*/ 468397 w 468661"/>
                  <a:gd name="connsiteY45" fmla="*/ 145493 h 569087"/>
                  <a:gd name="connsiteX46" fmla="*/ 465917 w 468661"/>
                  <a:gd name="connsiteY46" fmla="*/ 130496 h 569087"/>
                  <a:gd name="connsiteX47" fmla="*/ 448729 w 468661"/>
                  <a:gd name="connsiteY47" fmla="*/ 114969 h 569087"/>
                  <a:gd name="connsiteX48" fmla="*/ 447474 w 468661"/>
                  <a:gd name="connsiteY48" fmla="*/ 113343 h 569087"/>
                  <a:gd name="connsiteX49" fmla="*/ 440210 w 468661"/>
                  <a:gd name="connsiteY49" fmla="*/ 112387 h 569087"/>
                  <a:gd name="connsiteX50" fmla="*/ 425116 w 468661"/>
                  <a:gd name="connsiteY50" fmla="*/ 114787 h 569087"/>
                  <a:gd name="connsiteX51" fmla="*/ 409939 w 468661"/>
                  <a:gd name="connsiteY51" fmla="*/ 128980 h 569087"/>
                  <a:gd name="connsiteX52" fmla="*/ 407732 w 468661"/>
                  <a:gd name="connsiteY52" fmla="*/ 134592 h 569087"/>
                  <a:gd name="connsiteX53" fmla="*/ 353978 w 468661"/>
                  <a:gd name="connsiteY53" fmla="*/ 273224 h 569087"/>
                  <a:gd name="connsiteX54" fmla="*/ 347592 w 468661"/>
                  <a:gd name="connsiteY54" fmla="*/ 276769 h 569087"/>
                  <a:gd name="connsiteX55" fmla="*/ 346148 w 468661"/>
                  <a:gd name="connsiteY55" fmla="*/ 276579 h 569087"/>
                  <a:gd name="connsiteX56" fmla="*/ 342768 w 468661"/>
                  <a:gd name="connsiteY56" fmla="*/ 268770 h 569087"/>
                  <a:gd name="connsiteX57" fmla="*/ 410505 w 468661"/>
                  <a:gd name="connsiteY57" fmla="*/ 90830 h 569087"/>
                  <a:gd name="connsiteX58" fmla="*/ 412901 w 468661"/>
                  <a:gd name="connsiteY58" fmla="*/ 83782 h 569087"/>
                  <a:gd name="connsiteX59" fmla="*/ 410473 w 468661"/>
                  <a:gd name="connsiteY59" fmla="*/ 68735 h 569087"/>
                  <a:gd name="connsiteX60" fmla="*/ 393284 w 468661"/>
                  <a:gd name="connsiteY60" fmla="*/ 53208 h 569087"/>
                  <a:gd name="connsiteX61" fmla="*/ 391840 w 468661"/>
                  <a:gd name="connsiteY61" fmla="*/ 53018 h 569087"/>
                  <a:gd name="connsiteX62" fmla="*/ 384766 w 468661"/>
                  <a:gd name="connsiteY62" fmla="*/ 50626 h 569087"/>
                  <a:gd name="connsiteX63" fmla="*/ 369620 w 468661"/>
                  <a:gd name="connsiteY63" fmla="*/ 53076 h 569087"/>
                  <a:gd name="connsiteX64" fmla="*/ 354255 w 468661"/>
                  <a:gd name="connsiteY64" fmla="*/ 68705 h 569087"/>
                  <a:gd name="connsiteX65" fmla="*/ 284833 w 468661"/>
                  <a:gd name="connsiteY65" fmla="*/ 247942 h 569087"/>
                  <a:gd name="connsiteX66" fmla="*/ 277003 w 468661"/>
                  <a:gd name="connsiteY66" fmla="*/ 251296 h 569087"/>
                  <a:gd name="connsiteX67" fmla="*/ 273623 w 468661"/>
                  <a:gd name="connsiteY67" fmla="*/ 243488 h 569087"/>
                  <a:gd name="connsiteX68" fmla="*/ 338964 w 468661"/>
                  <a:gd name="connsiteY68" fmla="*/ 72597 h 569087"/>
                  <a:gd name="connsiteX69" fmla="*/ 352054 w 468661"/>
                  <a:gd name="connsiteY69" fmla="*/ 40422 h 569087"/>
                  <a:gd name="connsiteX70" fmla="*/ 352998 w 468661"/>
                  <a:gd name="connsiteY70" fmla="*/ 33239 h 569087"/>
                  <a:gd name="connsiteX71" fmla="*/ 350570 w 468661"/>
                  <a:gd name="connsiteY71" fmla="*/ 18192 h 569087"/>
                  <a:gd name="connsiteX72" fmla="*/ 334826 w 468661"/>
                  <a:gd name="connsiteY72" fmla="*/ 2856 h 569087"/>
                  <a:gd name="connsiteX73" fmla="*/ 332127 w 468661"/>
                  <a:gd name="connsiteY73" fmla="*/ 1039 h 56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68661" h="569087">
                    <a:moveTo>
                      <a:pt x="332127" y="1039"/>
                    </a:moveTo>
                    <a:lnTo>
                      <a:pt x="326307" y="274"/>
                    </a:lnTo>
                    <a:cubicBezTo>
                      <a:pt x="320487" y="-491"/>
                      <a:pt x="315922" y="370"/>
                      <a:pt x="309717" y="2533"/>
                    </a:cubicBezTo>
                    <a:cubicBezTo>
                      <a:pt x="303520" y="4641"/>
                      <a:pt x="298236" y="11310"/>
                      <a:pt x="296036" y="16867"/>
                    </a:cubicBezTo>
                    <a:lnTo>
                      <a:pt x="218128" y="215617"/>
                    </a:lnTo>
                    <a:lnTo>
                      <a:pt x="215138" y="216897"/>
                    </a:lnTo>
                    <a:lnTo>
                      <a:pt x="169318" y="31929"/>
                    </a:lnTo>
                    <a:cubicBezTo>
                      <a:pt x="167853" y="26093"/>
                      <a:pt x="163454" y="18799"/>
                      <a:pt x="157588" y="15880"/>
                    </a:cubicBezTo>
                    <a:cubicBezTo>
                      <a:pt x="151723" y="12962"/>
                      <a:pt x="147324" y="11503"/>
                      <a:pt x="141459" y="11503"/>
                    </a:cubicBezTo>
                    <a:lnTo>
                      <a:pt x="135595" y="11503"/>
                    </a:lnTo>
                    <a:lnTo>
                      <a:pt x="132661" y="12962"/>
                    </a:lnTo>
                    <a:cubicBezTo>
                      <a:pt x="125331" y="14421"/>
                      <a:pt x="119465" y="18799"/>
                      <a:pt x="115066" y="26093"/>
                    </a:cubicBezTo>
                    <a:cubicBezTo>
                      <a:pt x="112133" y="30469"/>
                      <a:pt x="110668" y="34846"/>
                      <a:pt x="110668" y="40682"/>
                    </a:cubicBezTo>
                    <a:lnTo>
                      <a:pt x="110668" y="47977"/>
                    </a:lnTo>
                    <a:cubicBezTo>
                      <a:pt x="119465" y="81533"/>
                      <a:pt x="111619" y="49339"/>
                      <a:pt x="119465" y="81533"/>
                    </a:cubicBezTo>
                    <a:cubicBezTo>
                      <a:pt x="123388" y="97630"/>
                      <a:pt x="129768" y="124230"/>
                      <a:pt x="136762" y="153457"/>
                    </a:cubicBezTo>
                    <a:lnTo>
                      <a:pt x="153466" y="223258"/>
                    </a:lnTo>
                    <a:lnTo>
                      <a:pt x="153383" y="227650"/>
                    </a:lnTo>
                    <a:cubicBezTo>
                      <a:pt x="156999" y="248907"/>
                      <a:pt x="169452" y="282038"/>
                      <a:pt x="164341" y="298313"/>
                    </a:cubicBezTo>
                    <a:cubicBezTo>
                      <a:pt x="157525" y="320014"/>
                      <a:pt x="136082" y="344626"/>
                      <a:pt x="112803" y="341564"/>
                    </a:cubicBezTo>
                    <a:cubicBezTo>
                      <a:pt x="91011" y="338698"/>
                      <a:pt x="70588" y="313921"/>
                      <a:pt x="70588" y="313921"/>
                    </a:cubicBezTo>
                    <a:cubicBezTo>
                      <a:pt x="70172" y="313361"/>
                      <a:pt x="69749" y="312855"/>
                      <a:pt x="69333" y="312295"/>
                    </a:cubicBezTo>
                    <a:lnTo>
                      <a:pt x="69522" y="310858"/>
                    </a:lnTo>
                    <a:lnTo>
                      <a:pt x="69718" y="309366"/>
                    </a:lnTo>
                    <a:lnTo>
                      <a:pt x="69907" y="307930"/>
                    </a:lnTo>
                    <a:cubicBezTo>
                      <a:pt x="74103" y="298700"/>
                      <a:pt x="78263" y="289410"/>
                      <a:pt x="82459" y="280181"/>
                    </a:cubicBezTo>
                    <a:lnTo>
                      <a:pt x="83411" y="272943"/>
                    </a:lnTo>
                    <a:cubicBezTo>
                      <a:pt x="84174" y="267141"/>
                      <a:pt x="84741" y="262831"/>
                      <a:pt x="82383" y="258080"/>
                    </a:cubicBezTo>
                    <a:cubicBezTo>
                      <a:pt x="78959" y="250266"/>
                      <a:pt x="73750" y="245197"/>
                      <a:pt x="66639" y="242744"/>
                    </a:cubicBezTo>
                    <a:cubicBezTo>
                      <a:pt x="65741" y="242120"/>
                      <a:pt x="64837" y="241551"/>
                      <a:pt x="63940" y="240927"/>
                    </a:cubicBezTo>
                    <a:cubicBezTo>
                      <a:pt x="61051" y="240547"/>
                      <a:pt x="59753" y="238915"/>
                      <a:pt x="56865" y="238535"/>
                    </a:cubicBezTo>
                    <a:cubicBezTo>
                      <a:pt x="52489" y="237960"/>
                      <a:pt x="46480" y="238631"/>
                      <a:pt x="41763" y="240990"/>
                    </a:cubicBezTo>
                    <a:cubicBezTo>
                      <a:pt x="35565" y="243098"/>
                      <a:pt x="28982" y="248135"/>
                      <a:pt x="26586" y="255183"/>
                    </a:cubicBezTo>
                    <a:lnTo>
                      <a:pt x="1519" y="310740"/>
                    </a:lnTo>
                    <a:lnTo>
                      <a:pt x="952" y="315050"/>
                    </a:lnTo>
                    <a:lnTo>
                      <a:pt x="0" y="322289"/>
                    </a:lnTo>
                    <a:cubicBezTo>
                      <a:pt x="492" y="329717"/>
                      <a:pt x="4105" y="336095"/>
                      <a:pt x="10991" y="339923"/>
                    </a:cubicBezTo>
                    <a:lnTo>
                      <a:pt x="146573" y="478440"/>
                    </a:lnTo>
                    <a:lnTo>
                      <a:pt x="138964" y="536294"/>
                    </a:lnTo>
                    <a:lnTo>
                      <a:pt x="377212" y="569087"/>
                    </a:lnTo>
                    <a:lnTo>
                      <a:pt x="393758" y="443269"/>
                    </a:lnTo>
                    <a:lnTo>
                      <a:pt x="392270" y="443073"/>
                    </a:lnTo>
                    <a:lnTo>
                      <a:pt x="411680" y="295484"/>
                    </a:lnTo>
                    <a:lnTo>
                      <a:pt x="411869" y="294047"/>
                    </a:lnTo>
                    <a:lnTo>
                      <a:pt x="466001" y="152541"/>
                    </a:lnTo>
                    <a:cubicBezTo>
                      <a:pt x="467823" y="149858"/>
                      <a:pt x="468012" y="148421"/>
                      <a:pt x="468397" y="145493"/>
                    </a:cubicBezTo>
                    <a:cubicBezTo>
                      <a:pt x="469152" y="139746"/>
                      <a:pt x="468282" y="135191"/>
                      <a:pt x="465917" y="130496"/>
                    </a:cubicBezTo>
                    <a:cubicBezTo>
                      <a:pt x="462537" y="122687"/>
                      <a:pt x="455848" y="117367"/>
                      <a:pt x="448729" y="114969"/>
                    </a:cubicBezTo>
                    <a:cubicBezTo>
                      <a:pt x="448313" y="114408"/>
                      <a:pt x="447890" y="113903"/>
                      <a:pt x="447474" y="113343"/>
                    </a:cubicBezTo>
                    <a:lnTo>
                      <a:pt x="440210" y="112387"/>
                    </a:lnTo>
                    <a:cubicBezTo>
                      <a:pt x="435834" y="111812"/>
                      <a:pt x="429870" y="112489"/>
                      <a:pt x="425116" y="114787"/>
                    </a:cubicBezTo>
                    <a:cubicBezTo>
                      <a:pt x="417467" y="116760"/>
                      <a:pt x="412139" y="123423"/>
                      <a:pt x="409939" y="128980"/>
                    </a:cubicBezTo>
                    <a:lnTo>
                      <a:pt x="407732" y="134592"/>
                    </a:lnTo>
                    <a:lnTo>
                      <a:pt x="353978" y="273224"/>
                    </a:lnTo>
                    <a:cubicBezTo>
                      <a:pt x="353600" y="276097"/>
                      <a:pt x="350524" y="277154"/>
                      <a:pt x="347592" y="276769"/>
                    </a:cubicBezTo>
                    <a:lnTo>
                      <a:pt x="346148" y="276579"/>
                    </a:lnTo>
                    <a:cubicBezTo>
                      <a:pt x="343448" y="274762"/>
                      <a:pt x="340895" y="271503"/>
                      <a:pt x="342768" y="268770"/>
                    </a:cubicBezTo>
                    <a:lnTo>
                      <a:pt x="410505" y="90830"/>
                    </a:lnTo>
                    <a:cubicBezTo>
                      <a:pt x="412334" y="88092"/>
                      <a:pt x="412523" y="86655"/>
                      <a:pt x="412901" y="83782"/>
                    </a:cubicBezTo>
                    <a:cubicBezTo>
                      <a:pt x="413475" y="79416"/>
                      <a:pt x="412794" y="73425"/>
                      <a:pt x="410473" y="68735"/>
                    </a:cubicBezTo>
                    <a:cubicBezTo>
                      <a:pt x="407049" y="60921"/>
                      <a:pt x="400352" y="55656"/>
                      <a:pt x="393284" y="53208"/>
                    </a:cubicBezTo>
                    <a:lnTo>
                      <a:pt x="391840" y="53018"/>
                    </a:lnTo>
                    <a:cubicBezTo>
                      <a:pt x="389098" y="51196"/>
                      <a:pt x="387653" y="51006"/>
                      <a:pt x="384766" y="50626"/>
                    </a:cubicBezTo>
                    <a:cubicBezTo>
                      <a:pt x="380390" y="50051"/>
                      <a:pt x="374381" y="50722"/>
                      <a:pt x="369620" y="53076"/>
                    </a:cubicBezTo>
                    <a:cubicBezTo>
                      <a:pt x="361789" y="56430"/>
                      <a:pt x="356694" y="61662"/>
                      <a:pt x="354255" y="68705"/>
                    </a:cubicBezTo>
                    <a:lnTo>
                      <a:pt x="284833" y="247942"/>
                    </a:lnTo>
                    <a:cubicBezTo>
                      <a:pt x="284456" y="250815"/>
                      <a:pt x="279935" y="251682"/>
                      <a:pt x="277003" y="251296"/>
                    </a:cubicBezTo>
                    <a:cubicBezTo>
                      <a:pt x="274304" y="249480"/>
                      <a:pt x="271750" y="246221"/>
                      <a:pt x="273623" y="243488"/>
                    </a:cubicBezTo>
                    <a:lnTo>
                      <a:pt x="338964" y="72597"/>
                    </a:lnTo>
                    <a:cubicBezTo>
                      <a:pt x="343313" y="61870"/>
                      <a:pt x="347705" y="51149"/>
                      <a:pt x="352054" y="40422"/>
                    </a:cubicBezTo>
                    <a:lnTo>
                      <a:pt x="352998" y="33239"/>
                    </a:lnTo>
                    <a:cubicBezTo>
                      <a:pt x="353761" y="27437"/>
                      <a:pt x="352891" y="22882"/>
                      <a:pt x="350570" y="18192"/>
                    </a:cubicBezTo>
                    <a:cubicBezTo>
                      <a:pt x="347146" y="10378"/>
                      <a:pt x="341901" y="5248"/>
                      <a:pt x="334826" y="2856"/>
                    </a:cubicBezTo>
                    <a:cubicBezTo>
                      <a:pt x="333929" y="2232"/>
                      <a:pt x="333024" y="1663"/>
                      <a:pt x="332127" y="1039"/>
                    </a:cubicBezTo>
                    <a:close/>
                  </a:path>
                </a:pathLst>
              </a:custGeom>
              <a:solidFill>
                <a:srgbClr val="EC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</p:grpSp>
      </p:grpSp>
      <p:sp>
        <p:nvSpPr>
          <p:cNvPr id="329" name="TextBox 328">
            <a:extLst>
              <a:ext uri="{FF2B5EF4-FFF2-40B4-BE49-F238E27FC236}">
                <a16:creationId xmlns:a16="http://schemas.microsoft.com/office/drawing/2014/main" id="{A31886DD-76A8-4F04-B2A5-F04F0BFD3EC1}"/>
              </a:ext>
            </a:extLst>
          </p:cNvPr>
          <p:cNvSpPr txBox="1"/>
          <p:nvPr/>
        </p:nvSpPr>
        <p:spPr>
          <a:xfrm>
            <a:off x="120386" y="2189712"/>
            <a:ext cx="5433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BMS 2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A592B341-1D0F-4554-94B2-73D414DBCAAC}"/>
              </a:ext>
            </a:extLst>
          </p:cNvPr>
          <p:cNvSpPr/>
          <p:nvPr/>
        </p:nvSpPr>
        <p:spPr>
          <a:xfrm>
            <a:off x="6823803" y="3256488"/>
            <a:ext cx="848740" cy="64764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</a:rPr>
              <a:t>Removes SML record by due date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F4CFAD4-A481-4145-BB6B-FB5F40563501}"/>
              </a:ext>
            </a:extLst>
          </p:cNvPr>
          <p:cNvCxnSpPr>
            <a:cxnSpLocks/>
            <a:stCxn id="258" idx="0"/>
            <a:endCxn id="261" idx="2"/>
          </p:cNvCxnSpPr>
          <p:nvPr/>
        </p:nvCxnSpPr>
        <p:spPr>
          <a:xfrm flipV="1">
            <a:off x="8289164" y="2843201"/>
            <a:ext cx="8" cy="42160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9A1E900C-1E31-48CF-8A57-CFE9C1A040A3}"/>
              </a:ext>
            </a:extLst>
          </p:cNvPr>
          <p:cNvCxnSpPr>
            <a:cxnSpLocks/>
            <a:stCxn id="141" idx="2"/>
            <a:endCxn id="133" idx="0"/>
          </p:cNvCxnSpPr>
          <p:nvPr/>
        </p:nvCxnSpPr>
        <p:spPr>
          <a:xfrm flipH="1">
            <a:off x="1813531" y="1862349"/>
            <a:ext cx="1182" cy="38111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37B78B2-B597-41CE-90F5-59D91F148D4B}"/>
              </a:ext>
            </a:extLst>
          </p:cNvPr>
          <p:cNvSpPr/>
          <p:nvPr/>
        </p:nvSpPr>
        <p:spPr>
          <a:xfrm>
            <a:off x="5426801" y="3256488"/>
            <a:ext cx="1129444" cy="64764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Highlight features lost if user proceeds (e.g. sending and receiving eInvoices) </a:t>
            </a:r>
          </a:p>
        </p:txBody>
      </p:sp>
      <p:sp>
        <p:nvSpPr>
          <p:cNvPr id="204" name="Diamond 203">
            <a:extLst>
              <a:ext uri="{FF2B5EF4-FFF2-40B4-BE49-F238E27FC236}">
                <a16:creationId xmlns:a16="http://schemas.microsoft.com/office/drawing/2014/main" id="{047BA051-B7A3-4912-97CA-1061D6578F66}"/>
              </a:ext>
            </a:extLst>
          </p:cNvPr>
          <p:cNvSpPr/>
          <p:nvPr/>
        </p:nvSpPr>
        <p:spPr>
          <a:xfrm>
            <a:off x="6323207" y="1271997"/>
            <a:ext cx="758976" cy="647645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endParaRPr lang="en-AU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CEC6C14-EB0B-428A-8E1E-13EE93A0EABF}"/>
              </a:ext>
            </a:extLst>
          </p:cNvPr>
          <p:cNvSpPr/>
          <p:nvPr/>
        </p:nvSpPr>
        <p:spPr>
          <a:xfrm>
            <a:off x="6256539" y="1392587"/>
            <a:ext cx="913111" cy="4193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800" dirty="0">
                <a:solidFill>
                  <a:prstClr val="black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Agrees?</a:t>
            </a:r>
            <a:endParaRPr lang="en-AU" sz="800" dirty="0">
              <a:latin typeface="Arial Narrow" panose="020B060602020203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E39FA27-8E44-4C70-8A61-6CC77503FA18}"/>
              </a:ext>
            </a:extLst>
          </p:cNvPr>
          <p:cNvSpPr/>
          <p:nvPr/>
        </p:nvSpPr>
        <p:spPr>
          <a:xfrm>
            <a:off x="7836804" y="1299789"/>
            <a:ext cx="940984" cy="60147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 sets up other arrangements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FBDF12D-3837-4E78-A706-437F443E240B}"/>
              </a:ext>
            </a:extLst>
          </p:cNvPr>
          <p:cNvCxnSpPr>
            <a:cxnSpLocks/>
            <a:stCxn id="203" idx="0"/>
            <a:endCxn id="204" idx="1"/>
          </p:cNvCxnSpPr>
          <p:nvPr/>
        </p:nvCxnSpPr>
        <p:spPr>
          <a:xfrm rot="5400000" flipH="1" flipV="1">
            <a:off x="5327031" y="2260312"/>
            <a:ext cx="1660668" cy="33168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A1D4AC6-A6AA-46DD-8FF0-DB0154D02D69}"/>
              </a:ext>
            </a:extLst>
          </p:cNvPr>
          <p:cNvCxnSpPr>
            <a:cxnSpLocks/>
            <a:stCxn id="204" idx="2"/>
            <a:endCxn id="352" idx="1"/>
          </p:cNvCxnSpPr>
          <p:nvPr/>
        </p:nvCxnSpPr>
        <p:spPr>
          <a:xfrm rot="16200000" flipH="1">
            <a:off x="5932915" y="2689422"/>
            <a:ext cx="1660669" cy="121108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F91E57A-F001-4D9E-AC83-79F553C4336D}"/>
              </a:ext>
            </a:extLst>
          </p:cNvPr>
          <p:cNvSpPr/>
          <p:nvPr/>
        </p:nvSpPr>
        <p:spPr>
          <a:xfrm>
            <a:off x="6519057" y="2244418"/>
            <a:ext cx="418075" cy="1918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800" dirty="0">
                <a:solidFill>
                  <a:schemeClr val="tx1"/>
                </a:solidFill>
                <a:latin typeface="Arial Narrow" panose="020B0606020202030204" pitchFamily="34" charset="0"/>
              </a:rPr>
              <a:t>Yes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E3F000-E08F-4E42-A205-8B6735785B1D}"/>
              </a:ext>
            </a:extLst>
          </p:cNvPr>
          <p:cNvCxnSpPr>
            <a:cxnSpLocks/>
            <a:stCxn id="204" idx="3"/>
            <a:endCxn id="207" idx="1"/>
          </p:cNvCxnSpPr>
          <p:nvPr/>
        </p:nvCxnSpPr>
        <p:spPr>
          <a:xfrm>
            <a:off x="7082183" y="1595820"/>
            <a:ext cx="754621" cy="470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228D367-9DB1-4A72-B591-1B4C5EAD3545}"/>
              </a:ext>
            </a:extLst>
          </p:cNvPr>
          <p:cNvSpPr/>
          <p:nvPr/>
        </p:nvSpPr>
        <p:spPr>
          <a:xfrm>
            <a:off x="7237034" y="1482317"/>
            <a:ext cx="418075" cy="1918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AU" sz="800" dirty="0">
                <a:solidFill>
                  <a:schemeClr val="tx1"/>
                </a:solidFill>
                <a:latin typeface="Arial Narrow" panose="020B0606020202030204" pitchFamily="34" charset="0"/>
              </a:rPr>
              <a:t>No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6E75BC-7CBE-4BB1-A7E5-CCAF0D278EBF}"/>
              </a:ext>
            </a:extLst>
          </p:cNvPr>
          <p:cNvCxnSpPr>
            <a:cxnSpLocks/>
            <a:stCxn id="257" idx="3"/>
            <a:endCxn id="203" idx="1"/>
          </p:cNvCxnSpPr>
          <p:nvPr/>
        </p:nvCxnSpPr>
        <p:spPr>
          <a:xfrm flipV="1">
            <a:off x="5295021" y="3580311"/>
            <a:ext cx="131780" cy="24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486514ED-2AA9-4230-ABC0-630AABEB42F8}"/>
              </a:ext>
            </a:extLst>
          </p:cNvPr>
          <p:cNvCxnSpPr>
            <a:cxnSpLocks/>
            <a:stCxn id="352" idx="3"/>
            <a:endCxn id="258" idx="1"/>
          </p:cNvCxnSpPr>
          <p:nvPr/>
        </p:nvCxnSpPr>
        <p:spPr>
          <a:xfrm>
            <a:off x="7672543" y="3580311"/>
            <a:ext cx="149822" cy="536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D4196C6-5531-4321-88EF-0DFCE0F3213C}"/>
              </a:ext>
            </a:extLst>
          </p:cNvPr>
          <p:cNvSpPr/>
          <p:nvPr/>
        </p:nvSpPr>
        <p:spPr>
          <a:xfrm>
            <a:off x="4239359" y="1241246"/>
            <a:ext cx="1020788" cy="621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21203">
              <a:lnSpc>
                <a:spcPct val="85000"/>
              </a:lnSpc>
            </a:pP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Request BMS 1 to release Peppol ID</a:t>
            </a:r>
          </a:p>
        </p:txBody>
      </p:sp>
      <p:cxnSp>
        <p:nvCxnSpPr>
          <p:cNvPr id="230" name="Connector: Elbow 229">
            <a:extLst>
              <a:ext uri="{FF2B5EF4-FFF2-40B4-BE49-F238E27FC236}">
                <a16:creationId xmlns:a16="http://schemas.microsoft.com/office/drawing/2014/main" id="{1DF37187-518C-41C6-935C-43B572297141}"/>
              </a:ext>
            </a:extLst>
          </p:cNvPr>
          <p:cNvCxnSpPr>
            <a:cxnSpLocks/>
            <a:stCxn id="156" idx="3"/>
            <a:endCxn id="229" idx="1"/>
          </p:cNvCxnSpPr>
          <p:nvPr/>
        </p:nvCxnSpPr>
        <p:spPr>
          <a:xfrm flipV="1">
            <a:off x="3963185" y="1551798"/>
            <a:ext cx="276174" cy="101521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4BB4DAE4-17A7-4EC0-A21E-A2D5CF571C8F}"/>
              </a:ext>
            </a:extLst>
          </p:cNvPr>
          <p:cNvCxnSpPr>
            <a:cxnSpLocks/>
            <a:stCxn id="229" idx="2"/>
            <a:endCxn id="257" idx="0"/>
          </p:cNvCxnSpPr>
          <p:nvPr/>
        </p:nvCxnSpPr>
        <p:spPr>
          <a:xfrm flipH="1">
            <a:off x="4747209" y="1862349"/>
            <a:ext cx="2544" cy="139655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E2EFEFAB-E84E-4160-829B-81F544F485BD}"/>
              </a:ext>
            </a:extLst>
          </p:cNvPr>
          <p:cNvSpPr txBox="1"/>
          <p:nvPr/>
        </p:nvSpPr>
        <p:spPr>
          <a:xfrm>
            <a:off x="583584" y="2189929"/>
            <a:ext cx="566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AP 2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C1283BE-3F88-4E82-AD8C-507DB494EFF8}"/>
              </a:ext>
            </a:extLst>
          </p:cNvPr>
          <p:cNvGrpSpPr/>
          <p:nvPr/>
        </p:nvGrpSpPr>
        <p:grpSpPr>
          <a:xfrm>
            <a:off x="232038" y="3347886"/>
            <a:ext cx="246830" cy="378704"/>
            <a:chOff x="6702366" y="346554"/>
            <a:chExt cx="2776262" cy="4265969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6AA13E4-7FAF-493E-93D7-0A7D8A88B4F7}"/>
                </a:ext>
              </a:extLst>
            </p:cNvPr>
            <p:cNvGrpSpPr/>
            <p:nvPr/>
          </p:nvGrpSpPr>
          <p:grpSpPr>
            <a:xfrm>
              <a:off x="6703313" y="346554"/>
              <a:ext cx="2775315" cy="2364881"/>
              <a:chOff x="4294301" y="3020151"/>
              <a:chExt cx="450850" cy="384175"/>
            </a:xfrm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2CA45D46-AEF7-4662-ADAE-D5717951CD24}"/>
                  </a:ext>
                </a:extLst>
              </p:cNvPr>
              <p:cNvGrpSpPr/>
              <p:nvPr/>
            </p:nvGrpSpPr>
            <p:grpSpPr>
              <a:xfrm>
                <a:off x="4294301" y="3020151"/>
                <a:ext cx="450850" cy="384175"/>
                <a:chOff x="4294301" y="3020151"/>
                <a:chExt cx="450850" cy="384175"/>
              </a:xfrm>
            </p:grpSpPr>
            <p:sp>
              <p:nvSpPr>
                <p:cNvPr id="385" name="Freeform 9243">
                  <a:extLst>
                    <a:ext uri="{FF2B5EF4-FFF2-40B4-BE49-F238E27FC236}">
                      <a16:creationId xmlns:a16="http://schemas.microsoft.com/office/drawing/2014/main" id="{C5957B37-9887-4FA6-A885-C45F41C70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514" y="3339238"/>
                  <a:ext cx="100013" cy="6350"/>
                </a:xfrm>
                <a:custGeom>
                  <a:avLst/>
                  <a:gdLst>
                    <a:gd name="T0" fmla="*/ 62 w 63"/>
                    <a:gd name="T1" fmla="*/ 0 h 4"/>
                    <a:gd name="T2" fmla="*/ 0 w 63"/>
                    <a:gd name="T3" fmla="*/ 0 h 4"/>
                    <a:gd name="T4" fmla="*/ 0 w 63"/>
                    <a:gd name="T5" fmla="*/ 4 h 4"/>
                    <a:gd name="T6" fmla="*/ 63 w 63"/>
                    <a:gd name="T7" fmla="*/ 4 h 4"/>
                    <a:gd name="T8" fmla="*/ 62 w 6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4">
                      <a:moveTo>
                        <a:pt x="62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3" y="4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6" name="Freeform 9244">
                  <a:extLst>
                    <a:ext uri="{FF2B5EF4-FFF2-40B4-BE49-F238E27FC236}">
                      <a16:creationId xmlns:a16="http://schemas.microsoft.com/office/drawing/2014/main" id="{2A984EDC-0AFC-4EF7-BD05-DF0A4C6B3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651" y="3020151"/>
                  <a:ext cx="444500" cy="257175"/>
                </a:xfrm>
                <a:custGeom>
                  <a:avLst/>
                  <a:gdLst>
                    <a:gd name="T0" fmla="*/ 585 w 616"/>
                    <a:gd name="T1" fmla="*/ 0 h 358"/>
                    <a:gd name="T2" fmla="*/ 22 w 616"/>
                    <a:gd name="T3" fmla="*/ 0 h 358"/>
                    <a:gd name="T4" fmla="*/ 0 w 616"/>
                    <a:gd name="T5" fmla="*/ 9 h 358"/>
                    <a:gd name="T6" fmla="*/ 12 w 616"/>
                    <a:gd name="T7" fmla="*/ 2 h 358"/>
                    <a:gd name="T8" fmla="*/ 22 w 616"/>
                    <a:gd name="T9" fmla="*/ 0 h 358"/>
                    <a:gd name="T10" fmla="*/ 481 w 616"/>
                    <a:gd name="T11" fmla="*/ 0 h 358"/>
                    <a:gd name="T12" fmla="*/ 457 w 616"/>
                    <a:gd name="T13" fmla="*/ 24 h 358"/>
                    <a:gd name="T14" fmla="*/ 591 w 616"/>
                    <a:gd name="T15" fmla="*/ 24 h 358"/>
                    <a:gd name="T16" fmla="*/ 591 w 616"/>
                    <a:gd name="T17" fmla="*/ 332 h 358"/>
                    <a:gd name="T18" fmla="*/ 149 w 616"/>
                    <a:gd name="T19" fmla="*/ 332 h 358"/>
                    <a:gd name="T20" fmla="*/ 124 w 616"/>
                    <a:gd name="T21" fmla="*/ 358 h 358"/>
                    <a:gd name="T22" fmla="*/ 616 w 616"/>
                    <a:gd name="T23" fmla="*/ 358 h 358"/>
                    <a:gd name="T24" fmla="*/ 616 w 616"/>
                    <a:gd name="T25" fmla="*/ 31 h 358"/>
                    <a:gd name="T26" fmla="*/ 585 w 616"/>
                    <a:gd name="T27" fmla="*/ 0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6" h="358">
                      <a:moveTo>
                        <a:pt x="585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4" y="0"/>
                        <a:pt x="6" y="4"/>
                        <a:pt x="0" y="9"/>
                      </a:cubicBezTo>
                      <a:cubicBezTo>
                        <a:pt x="4" y="6"/>
                        <a:pt x="8" y="4"/>
                        <a:pt x="12" y="2"/>
                      </a:cubicBezTo>
                      <a:cubicBezTo>
                        <a:pt x="15" y="1"/>
                        <a:pt x="19" y="0"/>
                        <a:pt x="22" y="0"/>
                      </a:cubicBezTo>
                      <a:cubicBezTo>
                        <a:pt x="481" y="0"/>
                        <a:pt x="481" y="0"/>
                        <a:pt x="481" y="0"/>
                      </a:cubicBezTo>
                      <a:cubicBezTo>
                        <a:pt x="457" y="24"/>
                        <a:pt x="457" y="24"/>
                        <a:pt x="457" y="24"/>
                      </a:cubicBezTo>
                      <a:cubicBezTo>
                        <a:pt x="591" y="24"/>
                        <a:pt x="591" y="24"/>
                        <a:pt x="591" y="24"/>
                      </a:cubicBezTo>
                      <a:cubicBezTo>
                        <a:pt x="591" y="332"/>
                        <a:pt x="591" y="332"/>
                        <a:pt x="591" y="332"/>
                      </a:cubicBezTo>
                      <a:cubicBezTo>
                        <a:pt x="149" y="332"/>
                        <a:pt x="149" y="332"/>
                        <a:pt x="149" y="332"/>
                      </a:cubicBezTo>
                      <a:cubicBezTo>
                        <a:pt x="124" y="358"/>
                        <a:pt x="124" y="358"/>
                        <a:pt x="124" y="358"/>
                      </a:cubicBezTo>
                      <a:cubicBezTo>
                        <a:pt x="616" y="358"/>
                        <a:pt x="616" y="358"/>
                        <a:pt x="616" y="358"/>
                      </a:cubicBezTo>
                      <a:cubicBezTo>
                        <a:pt x="616" y="31"/>
                        <a:pt x="616" y="31"/>
                        <a:pt x="616" y="31"/>
                      </a:cubicBezTo>
                      <a:cubicBezTo>
                        <a:pt x="616" y="14"/>
                        <a:pt x="602" y="0"/>
                        <a:pt x="585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7" name="Freeform 9245">
                  <a:extLst>
                    <a:ext uri="{FF2B5EF4-FFF2-40B4-BE49-F238E27FC236}">
                      <a16:creationId xmlns:a16="http://schemas.microsoft.com/office/drawing/2014/main" id="{B24B4940-D885-4C6F-B0FB-863FE096A3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4301" y="3026501"/>
                  <a:ext cx="6350" cy="255588"/>
                </a:xfrm>
                <a:custGeom>
                  <a:avLst/>
                  <a:gdLst>
                    <a:gd name="T0" fmla="*/ 0 w 9"/>
                    <a:gd name="T1" fmla="*/ 21 h 356"/>
                    <a:gd name="T2" fmla="*/ 0 w 9"/>
                    <a:gd name="T3" fmla="*/ 22 h 356"/>
                    <a:gd name="T4" fmla="*/ 0 w 9"/>
                    <a:gd name="T5" fmla="*/ 356 h 356"/>
                    <a:gd name="T6" fmla="*/ 0 w 9"/>
                    <a:gd name="T7" fmla="*/ 356 h 356"/>
                    <a:gd name="T8" fmla="*/ 0 w 9"/>
                    <a:gd name="T9" fmla="*/ 356 h 356"/>
                    <a:gd name="T10" fmla="*/ 0 w 9"/>
                    <a:gd name="T11" fmla="*/ 349 h 356"/>
                    <a:gd name="T12" fmla="*/ 0 w 9"/>
                    <a:gd name="T13" fmla="*/ 253 h 356"/>
                    <a:gd name="T14" fmla="*/ 0 w 9"/>
                    <a:gd name="T15" fmla="*/ 22 h 356"/>
                    <a:gd name="T16" fmla="*/ 0 w 9"/>
                    <a:gd name="T17" fmla="*/ 21 h 356"/>
                    <a:gd name="T18" fmla="*/ 8 w 9"/>
                    <a:gd name="T19" fmla="*/ 2 h 356"/>
                    <a:gd name="T20" fmla="*/ 0 w 9"/>
                    <a:gd name="T21" fmla="*/ 21 h 356"/>
                    <a:gd name="T22" fmla="*/ 1 w 9"/>
                    <a:gd name="T23" fmla="*/ 19 h 356"/>
                    <a:gd name="T24" fmla="*/ 8 w 9"/>
                    <a:gd name="T25" fmla="*/ 2 h 356"/>
                    <a:gd name="T26" fmla="*/ 8 w 9"/>
                    <a:gd name="T27" fmla="*/ 2 h 356"/>
                    <a:gd name="T28" fmla="*/ 8 w 9"/>
                    <a:gd name="T29" fmla="*/ 2 h 356"/>
                    <a:gd name="T30" fmla="*/ 8 w 9"/>
                    <a:gd name="T31" fmla="*/ 2 h 356"/>
                    <a:gd name="T32" fmla="*/ 8 w 9"/>
                    <a:gd name="T33" fmla="*/ 2 h 356"/>
                    <a:gd name="T34" fmla="*/ 8 w 9"/>
                    <a:gd name="T35" fmla="*/ 2 h 356"/>
                    <a:gd name="T36" fmla="*/ 8 w 9"/>
                    <a:gd name="T37" fmla="*/ 2 h 356"/>
                    <a:gd name="T38" fmla="*/ 8 w 9"/>
                    <a:gd name="T39" fmla="*/ 2 h 356"/>
                    <a:gd name="T40" fmla="*/ 8 w 9"/>
                    <a:gd name="T41" fmla="*/ 2 h 356"/>
                    <a:gd name="T42" fmla="*/ 8 w 9"/>
                    <a:gd name="T43" fmla="*/ 2 h 356"/>
                    <a:gd name="T44" fmla="*/ 8 w 9"/>
                    <a:gd name="T45" fmla="*/ 2 h 356"/>
                    <a:gd name="T46" fmla="*/ 8 w 9"/>
                    <a:gd name="T47" fmla="*/ 2 h 356"/>
                    <a:gd name="T48" fmla="*/ 8 w 9"/>
                    <a:gd name="T49" fmla="*/ 2 h 356"/>
                    <a:gd name="T50" fmla="*/ 8 w 9"/>
                    <a:gd name="T51" fmla="*/ 2 h 356"/>
                    <a:gd name="T52" fmla="*/ 8 w 9"/>
                    <a:gd name="T53" fmla="*/ 2 h 356"/>
                    <a:gd name="T54" fmla="*/ 8 w 9"/>
                    <a:gd name="T55" fmla="*/ 2 h 356"/>
                    <a:gd name="T56" fmla="*/ 8 w 9"/>
                    <a:gd name="T57" fmla="*/ 2 h 356"/>
                    <a:gd name="T58" fmla="*/ 8 w 9"/>
                    <a:gd name="T59" fmla="*/ 2 h 356"/>
                    <a:gd name="T60" fmla="*/ 8 w 9"/>
                    <a:gd name="T61" fmla="*/ 2 h 356"/>
                    <a:gd name="T62" fmla="*/ 8 w 9"/>
                    <a:gd name="T63" fmla="*/ 1 h 356"/>
                    <a:gd name="T64" fmla="*/ 8 w 9"/>
                    <a:gd name="T65" fmla="*/ 2 h 356"/>
                    <a:gd name="T66" fmla="*/ 8 w 9"/>
                    <a:gd name="T67" fmla="*/ 1 h 356"/>
                    <a:gd name="T68" fmla="*/ 8 w 9"/>
                    <a:gd name="T69" fmla="*/ 1 h 356"/>
                    <a:gd name="T70" fmla="*/ 8 w 9"/>
                    <a:gd name="T71" fmla="*/ 1 h 356"/>
                    <a:gd name="T72" fmla="*/ 8 w 9"/>
                    <a:gd name="T73" fmla="*/ 1 h 356"/>
                    <a:gd name="T74" fmla="*/ 9 w 9"/>
                    <a:gd name="T75" fmla="*/ 1 h 356"/>
                    <a:gd name="T76" fmla="*/ 8 w 9"/>
                    <a:gd name="T77" fmla="*/ 1 h 356"/>
                    <a:gd name="T78" fmla="*/ 9 w 9"/>
                    <a:gd name="T79" fmla="*/ 1 h 356"/>
                    <a:gd name="T80" fmla="*/ 9 w 9"/>
                    <a:gd name="T81" fmla="*/ 1 h 356"/>
                    <a:gd name="T82" fmla="*/ 9 w 9"/>
                    <a:gd name="T83" fmla="*/ 1 h 356"/>
                    <a:gd name="T84" fmla="*/ 9 w 9"/>
                    <a:gd name="T85" fmla="*/ 1 h 356"/>
                    <a:gd name="T86" fmla="*/ 9 w 9"/>
                    <a:gd name="T87" fmla="*/ 1 h 356"/>
                    <a:gd name="T88" fmla="*/ 9 w 9"/>
                    <a:gd name="T89" fmla="*/ 1 h 356"/>
                    <a:gd name="T90" fmla="*/ 9 w 9"/>
                    <a:gd name="T91" fmla="*/ 1 h 356"/>
                    <a:gd name="T92" fmla="*/ 9 w 9"/>
                    <a:gd name="T93" fmla="*/ 1 h 356"/>
                    <a:gd name="T94" fmla="*/ 9 w 9"/>
                    <a:gd name="T95" fmla="*/ 1 h 356"/>
                    <a:gd name="T96" fmla="*/ 9 w 9"/>
                    <a:gd name="T97" fmla="*/ 1 h 356"/>
                    <a:gd name="T98" fmla="*/ 9 w 9"/>
                    <a:gd name="T99" fmla="*/ 1 h 356"/>
                    <a:gd name="T100" fmla="*/ 9 w 9"/>
                    <a:gd name="T101" fmla="*/ 1 h 356"/>
                    <a:gd name="T102" fmla="*/ 9 w 9"/>
                    <a:gd name="T103" fmla="*/ 1 h 356"/>
                    <a:gd name="T104" fmla="*/ 9 w 9"/>
                    <a:gd name="T105" fmla="*/ 1 h 356"/>
                    <a:gd name="T106" fmla="*/ 9 w 9"/>
                    <a:gd name="T107" fmla="*/ 1 h 356"/>
                    <a:gd name="T108" fmla="*/ 9 w 9"/>
                    <a:gd name="T109" fmla="*/ 1 h 356"/>
                    <a:gd name="T110" fmla="*/ 9 w 9"/>
                    <a:gd name="T111" fmla="*/ 1 h 356"/>
                    <a:gd name="T112" fmla="*/ 9 w 9"/>
                    <a:gd name="T113" fmla="*/ 1 h 356"/>
                    <a:gd name="T114" fmla="*/ 9 w 9"/>
                    <a:gd name="T115" fmla="*/ 1 h 356"/>
                    <a:gd name="T116" fmla="*/ 9 w 9"/>
                    <a:gd name="T117" fmla="*/ 0 h 356"/>
                    <a:gd name="T118" fmla="*/ 9 w 9"/>
                    <a:gd name="T119" fmla="*/ 1 h 356"/>
                    <a:gd name="T120" fmla="*/ 9 w 9"/>
                    <a:gd name="T121" fmla="*/ 0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" h="356">
                      <a:moveTo>
                        <a:pt x="0" y="21"/>
                      </a:move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56"/>
                        <a:pt x="0" y="356"/>
                        <a:pt x="0" y="356"/>
                      </a:cubicBezTo>
                      <a:cubicBezTo>
                        <a:pt x="0" y="349"/>
                        <a:pt x="0" y="349"/>
                        <a:pt x="0" y="349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0" y="21"/>
                        <a:pt x="0" y="21"/>
                      </a:cubicBezTo>
                      <a:moveTo>
                        <a:pt x="8" y="2"/>
                      </a:moveTo>
                      <a:cubicBezTo>
                        <a:pt x="3" y="7"/>
                        <a:pt x="1" y="14"/>
                        <a:pt x="0" y="21"/>
                      </a:cubicBezTo>
                      <a:cubicBezTo>
                        <a:pt x="0" y="20"/>
                        <a:pt x="0" y="19"/>
                        <a:pt x="1" y="19"/>
                      </a:cubicBezTo>
                      <a:cubicBezTo>
                        <a:pt x="1" y="12"/>
                        <a:pt x="4" y="7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moveTo>
                        <a:pt x="8" y="1"/>
                      </a:move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moveTo>
                        <a:pt x="8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8" name="Freeform 9246">
                  <a:extLst>
                    <a:ext uri="{FF2B5EF4-FFF2-40B4-BE49-F238E27FC236}">
                      <a16:creationId xmlns:a16="http://schemas.microsoft.com/office/drawing/2014/main" id="{E5B841C5-FC14-4098-B21C-43DFFC1E0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4301" y="3020151"/>
                  <a:ext cx="352425" cy="257175"/>
                </a:xfrm>
                <a:custGeom>
                  <a:avLst/>
                  <a:gdLst>
                    <a:gd name="T0" fmla="*/ 0 w 490"/>
                    <a:gd name="T1" fmla="*/ 262 h 358"/>
                    <a:gd name="T2" fmla="*/ 0 w 490"/>
                    <a:gd name="T3" fmla="*/ 358 h 358"/>
                    <a:gd name="T4" fmla="*/ 133 w 490"/>
                    <a:gd name="T5" fmla="*/ 358 h 358"/>
                    <a:gd name="T6" fmla="*/ 158 w 490"/>
                    <a:gd name="T7" fmla="*/ 332 h 358"/>
                    <a:gd name="T8" fmla="*/ 25 w 490"/>
                    <a:gd name="T9" fmla="*/ 332 h 358"/>
                    <a:gd name="T10" fmla="*/ 25 w 490"/>
                    <a:gd name="T11" fmla="*/ 24 h 358"/>
                    <a:gd name="T12" fmla="*/ 466 w 490"/>
                    <a:gd name="T13" fmla="*/ 24 h 358"/>
                    <a:gd name="T14" fmla="*/ 490 w 490"/>
                    <a:gd name="T15" fmla="*/ 0 h 358"/>
                    <a:gd name="T16" fmla="*/ 31 w 490"/>
                    <a:gd name="T17" fmla="*/ 0 h 358"/>
                    <a:gd name="T18" fmla="*/ 21 w 490"/>
                    <a:gd name="T19" fmla="*/ 2 h 358"/>
                    <a:gd name="T20" fmla="*/ 9 w 490"/>
                    <a:gd name="T21" fmla="*/ 9 h 358"/>
                    <a:gd name="T22" fmla="*/ 0 w 490"/>
                    <a:gd name="T23" fmla="*/ 31 h 358"/>
                    <a:gd name="T24" fmla="*/ 0 w 490"/>
                    <a:gd name="T25" fmla="*/ 262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0" h="358">
                      <a:moveTo>
                        <a:pt x="0" y="262"/>
                      </a:moveTo>
                      <a:cubicBezTo>
                        <a:pt x="0" y="358"/>
                        <a:pt x="0" y="358"/>
                        <a:pt x="0" y="358"/>
                      </a:cubicBezTo>
                      <a:cubicBezTo>
                        <a:pt x="133" y="358"/>
                        <a:pt x="133" y="358"/>
                        <a:pt x="133" y="358"/>
                      </a:cubicBezTo>
                      <a:cubicBezTo>
                        <a:pt x="158" y="332"/>
                        <a:pt x="158" y="332"/>
                        <a:pt x="158" y="332"/>
                      </a:cubicBezTo>
                      <a:cubicBezTo>
                        <a:pt x="25" y="332"/>
                        <a:pt x="25" y="332"/>
                        <a:pt x="25" y="33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466" y="24"/>
                        <a:pt x="466" y="24"/>
                        <a:pt x="466" y="24"/>
                      </a:cubicBezTo>
                      <a:cubicBezTo>
                        <a:pt x="490" y="0"/>
                        <a:pt x="490" y="0"/>
                        <a:pt x="490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8" y="0"/>
                        <a:pt x="24" y="1"/>
                        <a:pt x="21" y="2"/>
                      </a:cubicBezTo>
                      <a:cubicBezTo>
                        <a:pt x="17" y="4"/>
                        <a:pt x="13" y="6"/>
                        <a:pt x="9" y="9"/>
                      </a:cubicBezTo>
                      <a:cubicBezTo>
                        <a:pt x="4" y="15"/>
                        <a:pt x="0" y="23"/>
                        <a:pt x="0" y="31"/>
                      </a:cubicBez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9" name="Freeform 9247">
                  <a:extLst>
                    <a:ext uri="{FF2B5EF4-FFF2-40B4-BE49-F238E27FC236}">
                      <a16:creationId xmlns:a16="http://schemas.microsoft.com/office/drawing/2014/main" id="{73147F06-82AD-45F8-8CA8-EE8CAF7AAF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3351" y="3037613"/>
                  <a:ext cx="412750" cy="220663"/>
                </a:xfrm>
                <a:custGeom>
                  <a:avLst/>
                  <a:gdLst>
                    <a:gd name="T0" fmla="*/ 133 w 575"/>
                    <a:gd name="T1" fmla="*/ 308 h 308"/>
                    <a:gd name="T2" fmla="*/ 288 w 575"/>
                    <a:gd name="T3" fmla="*/ 48 h 308"/>
                    <a:gd name="T4" fmla="*/ 308 w 575"/>
                    <a:gd name="T5" fmla="*/ 72 h 308"/>
                    <a:gd name="T6" fmla="*/ 306 w 575"/>
                    <a:gd name="T7" fmla="*/ 76 h 308"/>
                    <a:gd name="T8" fmla="*/ 305 w 575"/>
                    <a:gd name="T9" fmla="*/ 79 h 308"/>
                    <a:gd name="T10" fmla="*/ 302 w 575"/>
                    <a:gd name="T11" fmla="*/ 82 h 308"/>
                    <a:gd name="T12" fmla="*/ 299 w 575"/>
                    <a:gd name="T13" fmla="*/ 84 h 308"/>
                    <a:gd name="T14" fmla="*/ 296 w 575"/>
                    <a:gd name="T15" fmla="*/ 86 h 308"/>
                    <a:gd name="T16" fmla="*/ 292 w 575"/>
                    <a:gd name="T17" fmla="*/ 87 h 308"/>
                    <a:gd name="T18" fmla="*/ 289 w 575"/>
                    <a:gd name="T19" fmla="*/ 88 h 308"/>
                    <a:gd name="T20" fmla="*/ 276 w 575"/>
                    <a:gd name="T21" fmla="*/ 83 h 308"/>
                    <a:gd name="T22" fmla="*/ 398 w 575"/>
                    <a:gd name="T23" fmla="*/ 180 h 308"/>
                    <a:gd name="T24" fmla="*/ 383 w 575"/>
                    <a:gd name="T25" fmla="*/ 198 h 308"/>
                    <a:gd name="T26" fmla="*/ 382 w 575"/>
                    <a:gd name="T27" fmla="*/ 200 h 308"/>
                    <a:gd name="T28" fmla="*/ 380 w 575"/>
                    <a:gd name="T29" fmla="*/ 204 h 308"/>
                    <a:gd name="T30" fmla="*/ 378 w 575"/>
                    <a:gd name="T31" fmla="*/ 208 h 308"/>
                    <a:gd name="T32" fmla="*/ 375 w 575"/>
                    <a:gd name="T33" fmla="*/ 212 h 308"/>
                    <a:gd name="T34" fmla="*/ 372 w 575"/>
                    <a:gd name="T35" fmla="*/ 215 h 308"/>
                    <a:gd name="T36" fmla="*/ 369 w 575"/>
                    <a:gd name="T37" fmla="*/ 219 h 308"/>
                    <a:gd name="T38" fmla="*/ 366 w 575"/>
                    <a:gd name="T39" fmla="*/ 222 h 308"/>
                    <a:gd name="T40" fmla="*/ 363 w 575"/>
                    <a:gd name="T41" fmla="*/ 225 h 308"/>
                    <a:gd name="T42" fmla="*/ 359 w 575"/>
                    <a:gd name="T43" fmla="*/ 227 h 308"/>
                    <a:gd name="T44" fmla="*/ 356 w 575"/>
                    <a:gd name="T45" fmla="*/ 229 h 308"/>
                    <a:gd name="T46" fmla="*/ 352 w 575"/>
                    <a:gd name="T47" fmla="*/ 232 h 308"/>
                    <a:gd name="T48" fmla="*/ 351 w 575"/>
                    <a:gd name="T49" fmla="*/ 232 h 308"/>
                    <a:gd name="T50" fmla="*/ 350 w 575"/>
                    <a:gd name="T51" fmla="*/ 255 h 308"/>
                    <a:gd name="T52" fmla="*/ 350 w 575"/>
                    <a:gd name="T53" fmla="*/ 257 h 308"/>
                    <a:gd name="T54" fmla="*/ 349 w 575"/>
                    <a:gd name="T55" fmla="*/ 257 h 308"/>
                    <a:gd name="T56" fmla="*/ 348 w 575"/>
                    <a:gd name="T57" fmla="*/ 258 h 308"/>
                    <a:gd name="T58" fmla="*/ 347 w 575"/>
                    <a:gd name="T59" fmla="*/ 257 h 308"/>
                    <a:gd name="T60" fmla="*/ 337 w 575"/>
                    <a:gd name="T61" fmla="*/ 253 h 308"/>
                    <a:gd name="T62" fmla="*/ 335 w 575"/>
                    <a:gd name="T63" fmla="*/ 252 h 308"/>
                    <a:gd name="T64" fmla="*/ 332 w 575"/>
                    <a:gd name="T65" fmla="*/ 253 h 308"/>
                    <a:gd name="T66" fmla="*/ 330 w 575"/>
                    <a:gd name="T67" fmla="*/ 253 h 308"/>
                    <a:gd name="T68" fmla="*/ 325 w 575"/>
                    <a:gd name="T69" fmla="*/ 257 h 308"/>
                    <a:gd name="T70" fmla="*/ 322 w 575"/>
                    <a:gd name="T71" fmla="*/ 257 h 308"/>
                    <a:gd name="T72" fmla="*/ 320 w 575"/>
                    <a:gd name="T73" fmla="*/ 257 h 308"/>
                    <a:gd name="T74" fmla="*/ 319 w 575"/>
                    <a:gd name="T75" fmla="*/ 255 h 308"/>
                    <a:gd name="T76" fmla="*/ 314 w 575"/>
                    <a:gd name="T77" fmla="*/ 239 h 308"/>
                    <a:gd name="T78" fmla="*/ 268 w 575"/>
                    <a:gd name="T79" fmla="*/ 240 h 308"/>
                    <a:gd name="T80" fmla="*/ 260 w 575"/>
                    <a:gd name="T81" fmla="*/ 257 h 308"/>
                    <a:gd name="T82" fmla="*/ 249 w 575"/>
                    <a:gd name="T83" fmla="*/ 252 h 308"/>
                    <a:gd name="T84" fmla="*/ 247 w 575"/>
                    <a:gd name="T85" fmla="*/ 252 h 308"/>
                    <a:gd name="T86" fmla="*/ 235 w 575"/>
                    <a:gd name="T87" fmla="*/ 257 h 308"/>
                    <a:gd name="T88" fmla="*/ 234 w 575"/>
                    <a:gd name="T89" fmla="*/ 258 h 308"/>
                    <a:gd name="T90" fmla="*/ 232 w 575"/>
                    <a:gd name="T91" fmla="*/ 248 h 308"/>
                    <a:gd name="T92" fmla="*/ 231 w 575"/>
                    <a:gd name="T93" fmla="*/ 236 h 308"/>
                    <a:gd name="T94" fmla="*/ 227 w 575"/>
                    <a:gd name="T95" fmla="*/ 235 h 308"/>
                    <a:gd name="T96" fmla="*/ 221 w 575"/>
                    <a:gd name="T97" fmla="*/ 232 h 308"/>
                    <a:gd name="T98" fmla="*/ 215 w 575"/>
                    <a:gd name="T99" fmla="*/ 229 h 308"/>
                    <a:gd name="T100" fmla="*/ 213 w 575"/>
                    <a:gd name="T101" fmla="*/ 227 h 308"/>
                    <a:gd name="T102" fmla="*/ 209 w 575"/>
                    <a:gd name="T103" fmla="*/ 224 h 308"/>
                    <a:gd name="T104" fmla="*/ 205 w 575"/>
                    <a:gd name="T105" fmla="*/ 221 h 308"/>
                    <a:gd name="T106" fmla="*/ 202 w 575"/>
                    <a:gd name="T107" fmla="*/ 217 h 308"/>
                    <a:gd name="T108" fmla="*/ 199 w 575"/>
                    <a:gd name="T109" fmla="*/ 215 h 308"/>
                    <a:gd name="T110" fmla="*/ 196 w 575"/>
                    <a:gd name="T111" fmla="*/ 210 h 308"/>
                    <a:gd name="T112" fmla="*/ 194 w 575"/>
                    <a:gd name="T113" fmla="*/ 207 h 308"/>
                    <a:gd name="T114" fmla="*/ 192 w 575"/>
                    <a:gd name="T115" fmla="*/ 204 h 308"/>
                    <a:gd name="T116" fmla="*/ 157 w 575"/>
                    <a:gd name="T117" fmla="*/ 177 h 308"/>
                    <a:gd name="T118" fmla="*/ 209 w 575"/>
                    <a:gd name="T119" fmla="*/ 103 h 308"/>
                    <a:gd name="T120" fmla="*/ 322 w 575"/>
                    <a:gd name="T121" fmla="*/ 104 h 308"/>
                    <a:gd name="T122" fmla="*/ 398 w 575"/>
                    <a:gd name="T123" fmla="*/ 15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75" h="308">
                      <a:moveTo>
                        <a:pt x="44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8"/>
                        <a:pt x="0" y="308"/>
                        <a:pt x="0" y="308"/>
                      </a:cubicBezTo>
                      <a:cubicBezTo>
                        <a:pt x="133" y="308"/>
                        <a:pt x="133" y="308"/>
                        <a:pt x="133" y="308"/>
                      </a:cubicBezTo>
                      <a:cubicBezTo>
                        <a:pt x="575" y="308"/>
                        <a:pt x="575" y="308"/>
                        <a:pt x="575" y="308"/>
                      </a:cubicBezTo>
                      <a:cubicBezTo>
                        <a:pt x="575" y="0"/>
                        <a:pt x="575" y="0"/>
                        <a:pt x="575" y="0"/>
                      </a:cubicBezTo>
                      <a:lnTo>
                        <a:pt x="441" y="0"/>
                      </a:lnTo>
                      <a:close/>
                      <a:moveTo>
                        <a:pt x="288" y="48"/>
                      </a:moveTo>
                      <a:cubicBezTo>
                        <a:pt x="299" y="48"/>
                        <a:pt x="308" y="57"/>
                        <a:pt x="308" y="68"/>
                      </a:cubicBezTo>
                      <a:cubicBezTo>
                        <a:pt x="308" y="69"/>
                        <a:pt x="308" y="69"/>
                        <a:pt x="308" y="70"/>
                      </a:cubicBezTo>
                      <a:cubicBezTo>
                        <a:pt x="308" y="71"/>
                        <a:pt x="308" y="71"/>
                        <a:pt x="308" y="71"/>
                      </a:cubicBezTo>
                      <a:cubicBezTo>
                        <a:pt x="308" y="71"/>
                        <a:pt x="308" y="71"/>
                        <a:pt x="308" y="72"/>
                      </a:cubicBezTo>
                      <a:cubicBezTo>
                        <a:pt x="307" y="73"/>
                        <a:pt x="307" y="73"/>
                        <a:pt x="307" y="73"/>
                      </a:cubicBezTo>
                      <a:cubicBezTo>
                        <a:pt x="307" y="74"/>
                        <a:pt x="307" y="74"/>
                        <a:pt x="307" y="7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6" y="76"/>
                        <a:pt x="306" y="76"/>
                        <a:pt x="306" y="76"/>
                      </a:cubicBezTo>
                      <a:cubicBezTo>
                        <a:pt x="306" y="76"/>
                        <a:pt x="306" y="76"/>
                        <a:pt x="306" y="76"/>
                      </a:cubicBezTo>
                      <a:cubicBezTo>
                        <a:pt x="306" y="77"/>
                        <a:pt x="306" y="77"/>
                        <a:pt x="306" y="77"/>
                      </a:cubicBezTo>
                      <a:cubicBezTo>
                        <a:pt x="305" y="78"/>
                        <a:pt x="305" y="78"/>
                        <a:pt x="305" y="78"/>
                      </a:cubicBezTo>
                      <a:cubicBezTo>
                        <a:pt x="305" y="79"/>
                        <a:pt x="305" y="79"/>
                        <a:pt x="305" y="79"/>
                      </a:cubicBezTo>
                      <a:cubicBezTo>
                        <a:pt x="304" y="80"/>
                        <a:pt x="304" y="80"/>
                        <a:pt x="304" y="80"/>
                      </a:cubicBezTo>
                      <a:cubicBezTo>
                        <a:pt x="304" y="80"/>
                        <a:pt x="304" y="80"/>
                        <a:pt x="304" y="80"/>
                      </a:cubicBezTo>
                      <a:cubicBezTo>
                        <a:pt x="303" y="81"/>
                        <a:pt x="303" y="81"/>
                        <a:pt x="303" y="81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302" y="82"/>
                        <a:pt x="302" y="82"/>
                        <a:pt x="302" y="82"/>
                      </a:cubicBezTo>
                      <a:cubicBezTo>
                        <a:pt x="301" y="83"/>
                        <a:pt x="301" y="83"/>
                        <a:pt x="301" y="83"/>
                      </a:cubicBezTo>
                      <a:cubicBezTo>
                        <a:pt x="300" y="84"/>
                        <a:pt x="300" y="84"/>
                        <a:pt x="300" y="84"/>
                      </a:cubicBezTo>
                      <a:cubicBezTo>
                        <a:pt x="299" y="84"/>
                        <a:pt x="299" y="84"/>
                        <a:pt x="299" y="84"/>
                      </a:cubicBezTo>
                      <a:cubicBezTo>
                        <a:pt x="299" y="85"/>
                        <a:pt x="299" y="85"/>
                        <a:pt x="299" y="85"/>
                      </a:cubicBezTo>
                      <a:cubicBezTo>
                        <a:pt x="298" y="85"/>
                        <a:pt x="298" y="85"/>
                        <a:pt x="298" y="85"/>
                      </a:cubicBezTo>
                      <a:cubicBezTo>
                        <a:pt x="297" y="86"/>
                        <a:pt x="297" y="86"/>
                        <a:pt x="297" y="86"/>
                      </a:cubicBezTo>
                      <a:cubicBezTo>
                        <a:pt x="296" y="86"/>
                        <a:pt x="296" y="86"/>
                        <a:pt x="296" y="86"/>
                      </a:cubicBezTo>
                      <a:cubicBezTo>
                        <a:pt x="295" y="86"/>
                        <a:pt x="295" y="86"/>
                        <a:pt x="295" y="86"/>
                      </a:cubicBezTo>
                      <a:cubicBezTo>
                        <a:pt x="294" y="87"/>
                        <a:pt x="294" y="87"/>
                        <a:pt x="294" y="87"/>
                      </a:cubicBezTo>
                      <a:cubicBezTo>
                        <a:pt x="293" y="87"/>
                        <a:pt x="293" y="87"/>
                        <a:pt x="293" y="87"/>
                      </a:cubicBezTo>
                      <a:cubicBezTo>
                        <a:pt x="292" y="87"/>
                        <a:pt x="292" y="87"/>
                        <a:pt x="292" y="87"/>
                      </a:cubicBezTo>
                      <a:cubicBezTo>
                        <a:pt x="292" y="87"/>
                        <a:pt x="292" y="87"/>
                        <a:pt x="292" y="87"/>
                      </a:cubicBezTo>
                      <a:cubicBezTo>
                        <a:pt x="291" y="87"/>
                        <a:pt x="291" y="87"/>
                        <a:pt x="291" y="87"/>
                      </a:cubicBezTo>
                      <a:cubicBezTo>
                        <a:pt x="290" y="88"/>
                        <a:pt x="290" y="88"/>
                        <a:pt x="290" y="88"/>
                      </a:cubicBezTo>
                      <a:cubicBezTo>
                        <a:pt x="289" y="88"/>
                        <a:pt x="289" y="88"/>
                        <a:pt x="289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8" y="88"/>
                        <a:pt x="288" y="88"/>
                        <a:pt x="288" y="88"/>
                      </a:cubicBezTo>
                      <a:cubicBezTo>
                        <a:pt x="283" y="88"/>
                        <a:pt x="279" y="86"/>
                        <a:pt x="276" y="83"/>
                      </a:cubicBezTo>
                      <a:cubicBezTo>
                        <a:pt x="272" y="79"/>
                        <a:pt x="269" y="74"/>
                        <a:pt x="269" y="68"/>
                      </a:cubicBezTo>
                      <a:cubicBezTo>
                        <a:pt x="269" y="57"/>
                        <a:pt x="278" y="48"/>
                        <a:pt x="288" y="48"/>
                      </a:cubicBezTo>
                      <a:close/>
                      <a:moveTo>
                        <a:pt x="413" y="161"/>
                      </a:moveTo>
                      <a:cubicBezTo>
                        <a:pt x="411" y="169"/>
                        <a:pt x="405" y="176"/>
                        <a:pt x="398" y="180"/>
                      </a:cubicBezTo>
                      <a:cubicBezTo>
                        <a:pt x="395" y="182"/>
                        <a:pt x="391" y="183"/>
                        <a:pt x="387" y="183"/>
                      </a:cubicBezTo>
                      <a:cubicBezTo>
                        <a:pt x="387" y="183"/>
                        <a:pt x="387" y="183"/>
                        <a:pt x="387" y="183"/>
                      </a:cubicBezTo>
                      <a:cubicBezTo>
                        <a:pt x="386" y="189"/>
                        <a:pt x="385" y="194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3" y="198"/>
                        <a:pt x="383" y="198"/>
                        <a:pt x="383" y="198"/>
                      </a:cubicBezTo>
                      <a:cubicBezTo>
                        <a:pt x="382" y="199"/>
                        <a:pt x="382" y="199"/>
                        <a:pt x="382" y="200"/>
                      </a:cubicBezTo>
                      <a:cubicBezTo>
                        <a:pt x="382" y="200"/>
                        <a:pt x="382" y="200"/>
                        <a:pt x="382" y="200"/>
                      </a:cubicBezTo>
                      <a:cubicBezTo>
                        <a:pt x="382" y="201"/>
                        <a:pt x="382" y="201"/>
                        <a:pt x="382" y="201"/>
                      </a:cubicBezTo>
                      <a:cubicBezTo>
                        <a:pt x="381" y="201"/>
                        <a:pt x="381" y="201"/>
                        <a:pt x="381" y="201"/>
                      </a:cubicBezTo>
                      <a:cubicBezTo>
                        <a:pt x="381" y="202"/>
                        <a:pt x="381" y="202"/>
                        <a:pt x="381" y="203"/>
                      </a:cubicBezTo>
                      <a:cubicBezTo>
                        <a:pt x="380" y="203"/>
                        <a:pt x="380" y="204"/>
                        <a:pt x="380" y="204"/>
                      </a:cubicBez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9" y="205"/>
                        <a:pt x="379" y="205"/>
                        <a:pt x="379" y="205"/>
                      </a:cubicBezTo>
                      <a:cubicBezTo>
                        <a:pt x="379" y="206"/>
                        <a:pt x="379" y="206"/>
                        <a:pt x="378" y="207"/>
                      </a:cubicBezTo>
                      <a:cubicBezTo>
                        <a:pt x="378" y="208"/>
                        <a:pt x="378" y="208"/>
                        <a:pt x="378" y="208"/>
                      </a:cubicBezTo>
                      <a:cubicBezTo>
                        <a:pt x="377" y="208"/>
                        <a:pt x="377" y="208"/>
                        <a:pt x="377" y="208"/>
                      </a:cubicBezTo>
                      <a:cubicBezTo>
                        <a:pt x="377" y="209"/>
                        <a:pt x="377" y="209"/>
                        <a:pt x="377" y="209"/>
                      </a:cubicBezTo>
                      <a:cubicBezTo>
                        <a:pt x="377" y="210"/>
                        <a:pt x="376" y="210"/>
                        <a:pt x="376" y="211"/>
                      </a:cubicBezTo>
                      <a:cubicBezTo>
                        <a:pt x="376" y="211"/>
                        <a:pt x="375" y="211"/>
                        <a:pt x="375" y="212"/>
                      </a:cubicBezTo>
                      <a:cubicBezTo>
                        <a:pt x="375" y="212"/>
                        <a:pt x="375" y="212"/>
                        <a:pt x="375" y="212"/>
                      </a:cubicBezTo>
                      <a:cubicBezTo>
                        <a:pt x="374" y="213"/>
                        <a:pt x="374" y="213"/>
                        <a:pt x="374" y="213"/>
                      </a:cubicBezTo>
                      <a:cubicBezTo>
                        <a:pt x="374" y="213"/>
                        <a:pt x="373" y="214"/>
                        <a:pt x="373" y="214"/>
                      </a:cubicBezTo>
                      <a:cubicBezTo>
                        <a:pt x="372" y="215"/>
                        <a:pt x="372" y="215"/>
                        <a:pt x="372" y="215"/>
                      </a:cubicBezTo>
                      <a:cubicBezTo>
                        <a:pt x="372" y="216"/>
                        <a:pt x="372" y="216"/>
                        <a:pt x="372" y="216"/>
                      </a:cubicBezTo>
                      <a:cubicBezTo>
                        <a:pt x="372" y="216"/>
                        <a:pt x="371" y="216"/>
                        <a:pt x="371" y="217"/>
                      </a:cubicBezTo>
                      <a:cubicBezTo>
                        <a:pt x="370" y="218"/>
                        <a:pt x="370" y="218"/>
                        <a:pt x="370" y="218"/>
                      </a:cubicBezTo>
                      <a:cubicBezTo>
                        <a:pt x="369" y="219"/>
                        <a:pt x="369" y="219"/>
                        <a:pt x="369" y="219"/>
                      </a:cubicBezTo>
                      <a:cubicBezTo>
                        <a:pt x="369" y="219"/>
                        <a:pt x="369" y="219"/>
                        <a:pt x="369" y="219"/>
                      </a:cubicBezTo>
                      <a:cubicBezTo>
                        <a:pt x="368" y="220"/>
                        <a:pt x="368" y="220"/>
                        <a:pt x="368" y="220"/>
                      </a:cubicBezTo>
                      <a:cubicBezTo>
                        <a:pt x="368" y="220"/>
                        <a:pt x="367" y="221"/>
                        <a:pt x="367" y="221"/>
                      </a:cubicBezTo>
                      <a:cubicBezTo>
                        <a:pt x="366" y="222"/>
                        <a:pt x="366" y="222"/>
                        <a:pt x="366" y="222"/>
                      </a:cubicBezTo>
                      <a:cubicBezTo>
                        <a:pt x="366" y="222"/>
                        <a:pt x="366" y="222"/>
                        <a:pt x="366" y="222"/>
                      </a:cubicBezTo>
                      <a:cubicBezTo>
                        <a:pt x="365" y="223"/>
                        <a:pt x="365" y="223"/>
                        <a:pt x="364" y="223"/>
                      </a:cubicBezTo>
                      <a:cubicBezTo>
                        <a:pt x="364" y="224"/>
                        <a:pt x="364" y="224"/>
                        <a:pt x="364" y="224"/>
                      </a:cubicBezTo>
                      <a:cubicBezTo>
                        <a:pt x="363" y="225"/>
                        <a:pt x="363" y="225"/>
                        <a:pt x="363" y="225"/>
                      </a:cubicBezTo>
                      <a:cubicBezTo>
                        <a:pt x="362" y="225"/>
                        <a:pt x="362" y="225"/>
                        <a:pt x="362" y="225"/>
                      </a:cubicBezTo>
                      <a:cubicBezTo>
                        <a:pt x="361" y="226"/>
                        <a:pt x="361" y="226"/>
                        <a:pt x="361" y="226"/>
                      </a:cubicBezTo>
                      <a:cubicBezTo>
                        <a:pt x="361" y="226"/>
                        <a:pt x="361" y="226"/>
                        <a:pt x="361" y="226"/>
                      </a:cubicBezTo>
                      <a:cubicBezTo>
                        <a:pt x="360" y="226"/>
                        <a:pt x="360" y="227"/>
                        <a:pt x="359" y="227"/>
                      </a:cubicBezTo>
                      <a:cubicBezTo>
                        <a:pt x="359" y="228"/>
                        <a:pt x="359" y="228"/>
                        <a:pt x="359" y="228"/>
                      </a:cubicBezTo>
                      <a:cubicBezTo>
                        <a:pt x="359" y="228"/>
                        <a:pt x="359" y="228"/>
                        <a:pt x="359" y="228"/>
                      </a:cubicBezTo>
                      <a:cubicBezTo>
                        <a:pt x="358" y="228"/>
                        <a:pt x="358" y="228"/>
                        <a:pt x="358" y="228"/>
                      </a:cubicBezTo>
                      <a:cubicBezTo>
                        <a:pt x="357" y="229"/>
                        <a:pt x="357" y="229"/>
                        <a:pt x="356" y="229"/>
                      </a:cubicBezTo>
                      <a:cubicBezTo>
                        <a:pt x="355" y="230"/>
                        <a:pt x="355" y="230"/>
                        <a:pt x="355" y="230"/>
                      </a:cubicBezTo>
                      <a:cubicBezTo>
                        <a:pt x="355" y="230"/>
                        <a:pt x="355" y="230"/>
                        <a:pt x="355" y="230"/>
                      </a:cubicBezTo>
                      <a:cubicBezTo>
                        <a:pt x="354" y="230"/>
                        <a:pt x="354" y="231"/>
                        <a:pt x="353" y="231"/>
                      </a:cubicBezTo>
                      <a:cubicBezTo>
                        <a:pt x="353" y="231"/>
                        <a:pt x="353" y="231"/>
                        <a:pt x="352" y="232"/>
                      </a:cubicBezTo>
                      <a:cubicBezTo>
                        <a:pt x="352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1" y="232"/>
                        <a:pt x="351" y="232"/>
                        <a:pt x="351" y="232"/>
                      </a:cubicBezTo>
                      <a:cubicBezTo>
                        <a:pt x="350" y="233"/>
                        <a:pt x="350" y="233"/>
                        <a:pt x="350" y="233"/>
                      </a:cubicBezTo>
                      <a:cubicBezTo>
                        <a:pt x="349" y="233"/>
                        <a:pt x="349" y="233"/>
                        <a:pt x="349" y="233"/>
                      </a:cubicBezTo>
                      <a:cubicBezTo>
                        <a:pt x="350" y="254"/>
                        <a:pt x="350" y="254"/>
                        <a:pt x="350" y="254"/>
                      </a:cubicBezTo>
                      <a:cubicBezTo>
                        <a:pt x="350" y="255"/>
                        <a:pt x="350" y="255"/>
                        <a:pt x="350" y="255"/>
                      </a:cubicBezTo>
                      <a:cubicBezTo>
                        <a:pt x="350" y="255"/>
                        <a:pt x="350" y="256"/>
                        <a:pt x="350" y="256"/>
                      </a:cubicBezTo>
                      <a:cubicBezTo>
                        <a:pt x="350" y="256"/>
                        <a:pt x="350" y="256"/>
                        <a:pt x="350" y="256"/>
                      </a:cubicBezTo>
                      <a:cubicBezTo>
                        <a:pt x="350" y="257"/>
                        <a:pt x="350" y="257"/>
                        <a:pt x="350" y="257"/>
                      </a:cubicBezTo>
                      <a:cubicBezTo>
                        <a:pt x="350" y="257"/>
                        <a:pt x="350" y="257"/>
                        <a:pt x="350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8"/>
                        <a:pt x="348" y="258"/>
                        <a:pt x="348" y="258"/>
                      </a:cubicBezTo>
                      <a:cubicBezTo>
                        <a:pt x="348" y="257"/>
                        <a:pt x="348" y="257"/>
                        <a:pt x="348" y="257"/>
                      </a:cubicBezTo>
                      <a:cubicBezTo>
                        <a:pt x="347" y="257"/>
                        <a:pt x="347" y="257"/>
                        <a:pt x="347" y="257"/>
                      </a:cubicBezTo>
                      <a:cubicBezTo>
                        <a:pt x="346" y="257"/>
                        <a:pt x="346" y="257"/>
                        <a:pt x="346" y="257"/>
                      </a:cubicBezTo>
                      <a:cubicBezTo>
                        <a:pt x="338" y="253"/>
                        <a:pt x="338" y="253"/>
                        <a:pt x="338" y="253"/>
                      </a:cubicBezTo>
                      <a:cubicBezTo>
                        <a:pt x="337" y="253"/>
                        <a:pt x="337" y="253"/>
                        <a:pt x="337" y="253"/>
                      </a:cubicBezTo>
                      <a:cubicBezTo>
                        <a:pt x="337" y="253"/>
                        <a:pt x="337" y="253"/>
                        <a:pt x="337" y="253"/>
                      </a:cubicBezTo>
                      <a:cubicBezTo>
                        <a:pt x="336" y="252"/>
                        <a:pt x="336" y="252"/>
                        <a:pt x="336" y="252"/>
                      </a:cubicBezTo>
                      <a:cubicBezTo>
                        <a:pt x="336" y="252"/>
                        <a:pt x="336" y="252"/>
                        <a:pt x="336" y="252"/>
                      </a:cubicBezTo>
                      <a:cubicBezTo>
                        <a:pt x="335" y="252"/>
                        <a:pt x="335" y="252"/>
                        <a:pt x="335" y="252"/>
                      </a:cubicBezTo>
                      <a:cubicBezTo>
                        <a:pt x="335" y="252"/>
                        <a:pt x="335" y="252"/>
                        <a:pt x="335" y="252"/>
                      </a:cubicBezTo>
                      <a:cubicBezTo>
                        <a:pt x="334" y="252"/>
                        <a:pt x="334" y="252"/>
                        <a:pt x="334" y="252"/>
                      </a:cubicBezTo>
                      <a:cubicBezTo>
                        <a:pt x="333" y="252"/>
                        <a:pt x="333" y="252"/>
                        <a:pt x="333" y="252"/>
                      </a:cubicBezTo>
                      <a:cubicBezTo>
                        <a:pt x="333" y="252"/>
                        <a:pt x="333" y="252"/>
                        <a:pt x="333" y="252"/>
                      </a:cubicBezTo>
                      <a:cubicBezTo>
                        <a:pt x="332" y="253"/>
                        <a:pt x="332" y="253"/>
                        <a:pt x="332" y="253"/>
                      </a:cubicBezTo>
                      <a:cubicBezTo>
                        <a:pt x="332" y="253"/>
                        <a:pt x="332" y="253"/>
                        <a:pt x="332" y="253"/>
                      </a:cubicBezTo>
                      <a:cubicBezTo>
                        <a:pt x="331" y="253"/>
                        <a:pt x="331" y="253"/>
                        <a:pt x="331" y="253"/>
                      </a:cubicBezTo>
                      <a:cubicBezTo>
                        <a:pt x="331" y="253"/>
                        <a:pt x="331" y="253"/>
                        <a:pt x="331" y="253"/>
                      </a:cubicBezTo>
                      <a:cubicBezTo>
                        <a:pt x="330" y="253"/>
                        <a:pt x="330" y="253"/>
                        <a:pt x="330" y="253"/>
                      </a:cubicBezTo>
                      <a:cubicBezTo>
                        <a:pt x="330" y="254"/>
                        <a:pt x="330" y="254"/>
                        <a:pt x="330" y="254"/>
                      </a:cubicBezTo>
                      <a:cubicBezTo>
                        <a:pt x="326" y="256"/>
                        <a:pt x="326" y="256"/>
                        <a:pt x="326" y="256"/>
                      </a:cubicBezTo>
                      <a:cubicBezTo>
                        <a:pt x="325" y="257"/>
                        <a:pt x="325" y="257"/>
                        <a:pt x="325" y="257"/>
                      </a:cubicBezTo>
                      <a:cubicBezTo>
                        <a:pt x="325" y="257"/>
                        <a:pt x="325" y="257"/>
                        <a:pt x="325" y="257"/>
                      </a:cubicBezTo>
                      <a:cubicBezTo>
                        <a:pt x="324" y="257"/>
                        <a:pt x="324" y="257"/>
                        <a:pt x="324" y="257"/>
                      </a:cubicBezTo>
                      <a:cubicBezTo>
                        <a:pt x="323" y="257"/>
                        <a:pt x="323" y="257"/>
                        <a:pt x="323" y="257"/>
                      </a:cubicBezTo>
                      <a:cubicBezTo>
                        <a:pt x="323" y="257"/>
                        <a:pt x="323" y="257"/>
                        <a:pt x="323" y="257"/>
                      </a:cubicBezTo>
                      <a:cubicBezTo>
                        <a:pt x="322" y="257"/>
                        <a:pt x="322" y="257"/>
                        <a:pt x="322" y="257"/>
                      </a:cubicBezTo>
                      <a:cubicBezTo>
                        <a:pt x="322" y="257"/>
                        <a:pt x="322" y="257"/>
                        <a:pt x="322" y="257"/>
                      </a:cubicBezTo>
                      <a:cubicBezTo>
                        <a:pt x="321" y="257"/>
                        <a:pt x="321" y="257"/>
                        <a:pt x="321" y="257"/>
                      </a:cubicBezTo>
                      <a:cubicBezTo>
                        <a:pt x="321" y="257"/>
                        <a:pt x="321" y="257"/>
                        <a:pt x="321" y="257"/>
                      </a:cubicBezTo>
                      <a:cubicBezTo>
                        <a:pt x="320" y="257"/>
                        <a:pt x="320" y="257"/>
                        <a:pt x="320" y="257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20" y="256"/>
                        <a:pt x="320" y="256"/>
                        <a:pt x="320" y="256"/>
                      </a:cubicBezTo>
                      <a:cubicBezTo>
                        <a:pt x="319" y="255"/>
                        <a:pt x="319" y="255"/>
                        <a:pt x="319" y="255"/>
                      </a:cubicBezTo>
                      <a:cubicBezTo>
                        <a:pt x="317" y="248"/>
                        <a:pt x="317" y="248"/>
                        <a:pt x="317" y="248"/>
                      </a:cubicBezTo>
                      <a:cubicBezTo>
                        <a:pt x="317" y="248"/>
                        <a:pt x="317" y="248"/>
                        <a:pt x="317" y="248"/>
                      </a:cubicBezTo>
                      <a:cubicBezTo>
                        <a:pt x="315" y="240"/>
                        <a:pt x="315" y="240"/>
                        <a:pt x="315" y="240"/>
                      </a:cubicBezTo>
                      <a:cubicBezTo>
                        <a:pt x="314" y="239"/>
                        <a:pt x="314" y="239"/>
                        <a:pt x="314" y="239"/>
                      </a:cubicBezTo>
                      <a:cubicBezTo>
                        <a:pt x="314" y="239"/>
                        <a:pt x="314" y="239"/>
                        <a:pt x="314" y="239"/>
                      </a:cubicBezTo>
                      <a:cubicBezTo>
                        <a:pt x="268" y="239"/>
                        <a:pt x="268" y="239"/>
                        <a:pt x="268" y="239"/>
                      </a:cubicBezTo>
                      <a:cubicBezTo>
                        <a:pt x="268" y="239"/>
                        <a:pt x="268" y="239"/>
                        <a:pt x="268" y="239"/>
                      </a:cubicBezTo>
                      <a:cubicBezTo>
                        <a:pt x="268" y="240"/>
                        <a:pt x="268" y="240"/>
                        <a:pt x="268" y="240"/>
                      </a:cubicBezTo>
                      <a:cubicBezTo>
                        <a:pt x="263" y="255"/>
                        <a:pt x="263" y="255"/>
                        <a:pt x="263" y="255"/>
                      </a:cubicBezTo>
                      <a:cubicBezTo>
                        <a:pt x="263" y="256"/>
                        <a:pt x="262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60" y="257"/>
                        <a:pt x="260" y="257"/>
                        <a:pt x="260" y="257"/>
                      </a:cubicBezTo>
                      <a:cubicBezTo>
                        <a:pt x="259" y="257"/>
                        <a:pt x="258" y="257"/>
                        <a:pt x="258" y="257"/>
                      </a:cubicBezTo>
                      <a:cubicBezTo>
                        <a:pt x="253" y="254"/>
                        <a:pt x="253" y="254"/>
                        <a:pt x="253" y="254"/>
                      </a:cubicBezTo>
                      <a:cubicBezTo>
                        <a:pt x="252" y="253"/>
                        <a:pt x="250" y="252"/>
                        <a:pt x="249" y="252"/>
                      </a:cubicBezTo>
                      <a:cubicBezTo>
                        <a:pt x="248" y="252"/>
                        <a:pt x="248" y="252"/>
                        <a:pt x="248" y="252"/>
                      </a:cubicBezTo>
                      <a:cubicBezTo>
                        <a:pt x="248" y="252"/>
                        <a:pt x="248" y="252"/>
                        <a:pt x="248" y="252"/>
                      </a:cubicBezTo>
                      <a:cubicBezTo>
                        <a:pt x="247" y="252"/>
                        <a:pt x="247" y="252"/>
                        <a:pt x="247" y="252"/>
                      </a:cubicBezTo>
                      <a:cubicBezTo>
                        <a:pt x="247" y="252"/>
                        <a:pt x="247" y="252"/>
                        <a:pt x="247" y="252"/>
                      </a:cubicBezTo>
                      <a:cubicBezTo>
                        <a:pt x="246" y="252"/>
                        <a:pt x="245" y="253"/>
                        <a:pt x="244" y="253"/>
                      </a:cubicBezTo>
                      <a:cubicBezTo>
                        <a:pt x="236" y="257"/>
                        <a:pt x="236" y="257"/>
                        <a:pt x="236" y="257"/>
                      </a:cubicBezTo>
                      <a:cubicBezTo>
                        <a:pt x="235" y="257"/>
                        <a:pt x="235" y="257"/>
                        <a:pt x="235" y="257"/>
                      </a:cubicBezTo>
                      <a:cubicBezTo>
                        <a:pt x="235" y="257"/>
                        <a:pt x="235" y="257"/>
                        <a:pt x="235" y="257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3" y="258"/>
                        <a:pt x="232" y="256"/>
                        <a:pt x="232" y="254"/>
                      </a:cubicBezTo>
                      <a:cubicBezTo>
                        <a:pt x="232" y="248"/>
                        <a:pt x="232" y="248"/>
                        <a:pt x="232" y="248"/>
                      </a:cubicBezTo>
                      <a:cubicBezTo>
                        <a:pt x="233" y="248"/>
                        <a:pt x="233" y="248"/>
                        <a:pt x="233" y="248"/>
                      </a:cubicBezTo>
                      <a:cubicBezTo>
                        <a:pt x="234" y="237"/>
                        <a:pt x="234" y="237"/>
                        <a:pt x="234" y="237"/>
                      </a:cubicBezTo>
                      <a:cubicBezTo>
                        <a:pt x="233" y="237"/>
                        <a:pt x="232" y="236"/>
                        <a:pt x="231" y="236"/>
                      </a:cubicBezTo>
                      <a:cubicBezTo>
                        <a:pt x="231" y="236"/>
                        <a:pt x="231" y="236"/>
                        <a:pt x="231" y="236"/>
                      </a:cubicBezTo>
                      <a:cubicBezTo>
                        <a:pt x="230" y="236"/>
                        <a:pt x="230" y="236"/>
                        <a:pt x="230" y="236"/>
                      </a:cubicBezTo>
                      <a:cubicBezTo>
                        <a:pt x="229" y="236"/>
                        <a:pt x="228" y="235"/>
                        <a:pt x="228" y="235"/>
                      </a:cubicBezTo>
                      <a:cubicBezTo>
                        <a:pt x="227" y="235"/>
                        <a:pt x="227" y="235"/>
                        <a:pt x="227" y="235"/>
                      </a:cubicBezTo>
                      <a:cubicBezTo>
                        <a:pt x="227" y="235"/>
                        <a:pt x="227" y="235"/>
                        <a:pt x="227" y="235"/>
                      </a:cubicBezTo>
                      <a:cubicBezTo>
                        <a:pt x="226" y="234"/>
                        <a:pt x="225" y="234"/>
                        <a:pt x="225" y="234"/>
                      </a:cubicBezTo>
                      <a:cubicBezTo>
                        <a:pt x="224" y="234"/>
                        <a:pt x="224" y="234"/>
                        <a:pt x="224" y="234"/>
                      </a:cubicBezTo>
                      <a:cubicBezTo>
                        <a:pt x="224" y="233"/>
                        <a:pt x="224" y="233"/>
                        <a:pt x="224" y="233"/>
                      </a:cubicBezTo>
                      <a:cubicBezTo>
                        <a:pt x="223" y="233"/>
                        <a:pt x="222" y="233"/>
                        <a:pt x="221" y="232"/>
                      </a:cubicBezTo>
                      <a:cubicBezTo>
                        <a:pt x="221" y="232"/>
                        <a:pt x="221" y="232"/>
                        <a:pt x="221" y="232"/>
                      </a:cubicBezTo>
                      <a:cubicBezTo>
                        <a:pt x="220" y="232"/>
                        <a:pt x="219" y="231"/>
                        <a:pt x="218" y="231"/>
                      </a:cubicBezTo>
                      <a:cubicBezTo>
                        <a:pt x="217" y="230"/>
                        <a:pt x="217" y="230"/>
                        <a:pt x="217" y="230"/>
                      </a:cubicBezTo>
                      <a:cubicBezTo>
                        <a:pt x="217" y="230"/>
                        <a:pt x="216" y="229"/>
                        <a:pt x="215" y="229"/>
                      </a:cubicBezTo>
                      <a:cubicBezTo>
                        <a:pt x="214" y="228"/>
                        <a:pt x="214" y="228"/>
                        <a:pt x="214" y="228"/>
                      </a:cubicBezTo>
                      <a:cubicBezTo>
                        <a:pt x="213" y="228"/>
                        <a:pt x="213" y="228"/>
                        <a:pt x="213" y="228"/>
                      </a:cubicBezTo>
                      <a:cubicBezTo>
                        <a:pt x="213" y="227"/>
                        <a:pt x="213" y="227"/>
                        <a:pt x="213" y="227"/>
                      </a:cubicBezTo>
                      <a:cubicBezTo>
                        <a:pt x="213" y="227"/>
                        <a:pt x="213" y="227"/>
                        <a:pt x="213" y="227"/>
                      </a:cubicBezTo>
                      <a:cubicBezTo>
                        <a:pt x="212" y="227"/>
                        <a:pt x="212" y="227"/>
                        <a:pt x="211" y="226"/>
                      </a:cubicBezTo>
                      <a:cubicBezTo>
                        <a:pt x="211" y="226"/>
                        <a:pt x="211" y="226"/>
                        <a:pt x="211" y="226"/>
                      </a:cubicBezTo>
                      <a:cubicBezTo>
                        <a:pt x="211" y="226"/>
                        <a:pt x="210" y="225"/>
                        <a:pt x="210" y="225"/>
                      </a:cubicBezTo>
                      <a:cubicBezTo>
                        <a:pt x="209" y="224"/>
                        <a:pt x="209" y="224"/>
                        <a:pt x="209" y="224"/>
                      </a:cubicBezTo>
                      <a:cubicBezTo>
                        <a:pt x="208" y="224"/>
                        <a:pt x="208" y="224"/>
                        <a:pt x="208" y="224"/>
                      </a:cubicBezTo>
                      <a:cubicBezTo>
                        <a:pt x="208" y="223"/>
                        <a:pt x="207" y="223"/>
                        <a:pt x="207" y="223"/>
                      </a:cubicBezTo>
                      <a:cubicBezTo>
                        <a:pt x="206" y="222"/>
                        <a:pt x="206" y="222"/>
                        <a:pt x="206" y="222"/>
                      </a:cubicBezTo>
                      <a:cubicBezTo>
                        <a:pt x="206" y="222"/>
                        <a:pt x="205" y="221"/>
                        <a:pt x="205" y="221"/>
                      </a:cubicBezTo>
                      <a:cubicBezTo>
                        <a:pt x="204" y="220"/>
                        <a:pt x="204" y="220"/>
                        <a:pt x="204" y="220"/>
                      </a:cubicBezTo>
                      <a:cubicBezTo>
                        <a:pt x="204" y="220"/>
                        <a:pt x="204" y="220"/>
                        <a:pt x="204" y="220"/>
                      </a:cubicBezTo>
                      <a:cubicBezTo>
                        <a:pt x="203" y="219"/>
                        <a:pt x="203" y="219"/>
                        <a:pt x="202" y="218"/>
                      </a:cubicBezTo>
                      <a:cubicBezTo>
                        <a:pt x="202" y="217"/>
                        <a:pt x="202" y="217"/>
                        <a:pt x="202" y="217"/>
                      </a:cubicBezTo>
                      <a:cubicBezTo>
                        <a:pt x="202" y="217"/>
                        <a:pt x="202" y="217"/>
                        <a:pt x="202" y="217"/>
                      </a:cubicBezTo>
                      <a:cubicBezTo>
                        <a:pt x="201" y="217"/>
                        <a:pt x="201" y="217"/>
                        <a:pt x="201" y="217"/>
                      </a:cubicBezTo>
                      <a:cubicBezTo>
                        <a:pt x="200" y="216"/>
                        <a:pt x="200" y="216"/>
                        <a:pt x="199" y="215"/>
                      </a:cubicBezTo>
                      <a:cubicBezTo>
                        <a:pt x="199" y="215"/>
                        <a:pt x="199" y="215"/>
                        <a:pt x="199" y="215"/>
                      </a:cubicBezTo>
                      <a:cubicBezTo>
                        <a:pt x="199" y="214"/>
                        <a:pt x="199" y="214"/>
                        <a:pt x="198" y="214"/>
                      </a:cubicBezTo>
                      <a:cubicBezTo>
                        <a:pt x="198" y="213"/>
                        <a:pt x="198" y="213"/>
                        <a:pt x="197" y="212"/>
                      </a:cubicBezTo>
                      <a:cubicBezTo>
                        <a:pt x="197" y="212"/>
                        <a:pt x="197" y="212"/>
                        <a:pt x="197" y="212"/>
                      </a:cubicBezTo>
                      <a:cubicBezTo>
                        <a:pt x="197" y="211"/>
                        <a:pt x="196" y="211"/>
                        <a:pt x="196" y="210"/>
                      </a:cubicBezTo>
                      <a:cubicBezTo>
                        <a:pt x="196" y="210"/>
                        <a:pt x="196" y="210"/>
                        <a:pt x="196" y="210"/>
                      </a:cubicBezTo>
                      <a:cubicBezTo>
                        <a:pt x="195" y="209"/>
                        <a:pt x="195" y="209"/>
                        <a:pt x="195" y="209"/>
                      </a:cubicBezTo>
                      <a:cubicBezTo>
                        <a:pt x="195" y="208"/>
                        <a:pt x="194" y="208"/>
                        <a:pt x="194" y="207"/>
                      </a:cubicBezTo>
                      <a:cubicBezTo>
                        <a:pt x="194" y="207"/>
                        <a:pt x="194" y="207"/>
                        <a:pt x="194" y="207"/>
                      </a:cubicBezTo>
                      <a:cubicBezTo>
                        <a:pt x="193" y="206"/>
                        <a:pt x="193" y="206"/>
                        <a:pt x="193" y="206"/>
                      </a:cubicBezTo>
                      <a:cubicBezTo>
                        <a:pt x="193" y="205"/>
                        <a:pt x="193" y="205"/>
                        <a:pt x="193" y="205"/>
                      </a:cubicBezTo>
                      <a:cubicBezTo>
                        <a:pt x="193" y="205"/>
                        <a:pt x="192" y="204"/>
                        <a:pt x="192" y="204"/>
                      </a:cubicBezTo>
                      <a:cubicBezTo>
                        <a:pt x="192" y="204"/>
                        <a:pt x="192" y="204"/>
                        <a:pt x="192" y="204"/>
                      </a:cubicBezTo>
                      <a:cubicBezTo>
                        <a:pt x="192" y="204"/>
                        <a:pt x="192" y="204"/>
                        <a:pt x="192" y="204"/>
                      </a:cubicBezTo>
                      <a:cubicBezTo>
                        <a:pt x="178" y="206"/>
                        <a:pt x="178" y="206"/>
                        <a:pt x="178" y="206"/>
                      </a:cubicBezTo>
                      <a:cubicBezTo>
                        <a:pt x="168" y="207"/>
                        <a:pt x="160" y="200"/>
                        <a:pt x="159" y="190"/>
                      </a:cubicBezTo>
                      <a:cubicBezTo>
                        <a:pt x="157" y="177"/>
                        <a:pt x="157" y="177"/>
                        <a:pt x="157" y="177"/>
                      </a:cubicBezTo>
                      <a:cubicBezTo>
                        <a:pt x="156" y="167"/>
                        <a:pt x="164" y="160"/>
                        <a:pt x="173" y="161"/>
                      </a:cubicBezTo>
                      <a:cubicBezTo>
                        <a:pt x="185" y="163"/>
                        <a:pt x="185" y="163"/>
                        <a:pt x="185" y="163"/>
                      </a:cubicBezTo>
                      <a:cubicBezTo>
                        <a:pt x="187" y="142"/>
                        <a:pt x="199" y="124"/>
                        <a:pt x="216" y="113"/>
                      </a:cubicBezTo>
                      <a:cubicBezTo>
                        <a:pt x="213" y="111"/>
                        <a:pt x="210" y="107"/>
                        <a:pt x="209" y="103"/>
                      </a:cubicBezTo>
                      <a:cubicBezTo>
                        <a:pt x="206" y="89"/>
                        <a:pt x="206" y="89"/>
                        <a:pt x="206" y="89"/>
                      </a:cubicBezTo>
                      <a:cubicBezTo>
                        <a:pt x="204" y="81"/>
                        <a:pt x="208" y="78"/>
                        <a:pt x="215" y="82"/>
                      </a:cubicBezTo>
                      <a:cubicBezTo>
                        <a:pt x="253" y="104"/>
                        <a:pt x="253" y="104"/>
                        <a:pt x="253" y="104"/>
                      </a:cubicBezTo>
                      <a:cubicBezTo>
                        <a:pt x="322" y="104"/>
                        <a:pt x="322" y="104"/>
                        <a:pt x="322" y="104"/>
                      </a:cubicBezTo>
                      <a:cubicBezTo>
                        <a:pt x="327" y="104"/>
                        <a:pt x="331" y="104"/>
                        <a:pt x="336" y="105"/>
                      </a:cubicBezTo>
                      <a:cubicBezTo>
                        <a:pt x="365" y="112"/>
                        <a:pt x="387" y="138"/>
                        <a:pt x="388" y="169"/>
                      </a:cubicBezTo>
                      <a:cubicBezTo>
                        <a:pt x="389" y="169"/>
                        <a:pt x="390" y="168"/>
                        <a:pt x="391" y="168"/>
                      </a:cubicBezTo>
                      <a:cubicBezTo>
                        <a:pt x="395" y="165"/>
                        <a:pt x="397" y="161"/>
                        <a:pt x="398" y="158"/>
                      </a:cubicBezTo>
                      <a:cubicBezTo>
                        <a:pt x="399" y="154"/>
                        <a:pt x="403" y="151"/>
                        <a:pt x="407" y="152"/>
                      </a:cubicBezTo>
                      <a:cubicBezTo>
                        <a:pt x="411" y="153"/>
                        <a:pt x="413" y="157"/>
                        <a:pt x="413" y="1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90" name="Freeform 9248">
                  <a:extLst>
                    <a:ext uri="{FF2B5EF4-FFF2-40B4-BE49-F238E27FC236}">
                      <a16:creationId xmlns:a16="http://schemas.microsoft.com/office/drawing/2014/main" id="{47CFC9B3-B7D2-4954-8D86-117AACC8C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94301" y="3277326"/>
                  <a:ext cx="450850" cy="61913"/>
                </a:xfrm>
                <a:custGeom>
                  <a:avLst/>
                  <a:gdLst>
                    <a:gd name="T0" fmla="*/ 133 w 625"/>
                    <a:gd name="T1" fmla="*/ 0 h 87"/>
                    <a:gd name="T2" fmla="*/ 0 w 625"/>
                    <a:gd name="T3" fmla="*/ 0 h 87"/>
                    <a:gd name="T4" fmla="*/ 0 w 625"/>
                    <a:gd name="T5" fmla="*/ 7 h 87"/>
                    <a:gd name="T6" fmla="*/ 0 w 625"/>
                    <a:gd name="T7" fmla="*/ 7 h 87"/>
                    <a:gd name="T8" fmla="*/ 0 w 625"/>
                    <a:gd name="T9" fmla="*/ 7 h 87"/>
                    <a:gd name="T10" fmla="*/ 0 w 625"/>
                    <a:gd name="T11" fmla="*/ 52 h 87"/>
                    <a:gd name="T12" fmla="*/ 0 w 625"/>
                    <a:gd name="T13" fmla="*/ 56 h 87"/>
                    <a:gd name="T14" fmla="*/ 31 w 625"/>
                    <a:gd name="T15" fmla="*/ 87 h 87"/>
                    <a:gd name="T16" fmla="*/ 245 w 625"/>
                    <a:gd name="T17" fmla="*/ 87 h 87"/>
                    <a:gd name="T18" fmla="*/ 380 w 625"/>
                    <a:gd name="T19" fmla="*/ 87 h 87"/>
                    <a:gd name="T20" fmla="*/ 594 w 625"/>
                    <a:gd name="T21" fmla="*/ 87 h 87"/>
                    <a:gd name="T22" fmla="*/ 625 w 625"/>
                    <a:gd name="T23" fmla="*/ 56 h 87"/>
                    <a:gd name="T24" fmla="*/ 625 w 625"/>
                    <a:gd name="T25" fmla="*/ 52 h 87"/>
                    <a:gd name="T26" fmla="*/ 625 w 625"/>
                    <a:gd name="T27" fmla="*/ 7 h 87"/>
                    <a:gd name="T28" fmla="*/ 625 w 625"/>
                    <a:gd name="T29" fmla="*/ 0 h 87"/>
                    <a:gd name="T30" fmla="*/ 133 w 625"/>
                    <a:gd name="T31" fmla="*/ 0 h 87"/>
                    <a:gd name="T32" fmla="*/ 313 w 625"/>
                    <a:gd name="T33" fmla="*/ 55 h 87"/>
                    <a:gd name="T34" fmla="*/ 305 w 625"/>
                    <a:gd name="T35" fmla="*/ 52 h 87"/>
                    <a:gd name="T36" fmla="*/ 301 w 625"/>
                    <a:gd name="T37" fmla="*/ 44 h 87"/>
                    <a:gd name="T38" fmla="*/ 312 w 625"/>
                    <a:gd name="T39" fmla="*/ 32 h 87"/>
                    <a:gd name="T40" fmla="*/ 324 w 625"/>
                    <a:gd name="T41" fmla="*/ 43 h 87"/>
                    <a:gd name="T42" fmla="*/ 320 w 625"/>
                    <a:gd name="T43" fmla="*/ 52 h 87"/>
                    <a:gd name="T44" fmla="*/ 313 w 625"/>
                    <a:gd name="T45" fmla="*/ 5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25" h="87">
                      <a:moveTo>
                        <a:pt x="1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73"/>
                        <a:pt x="14" y="87"/>
                        <a:pt x="31" y="87"/>
                      </a:cubicBezTo>
                      <a:cubicBezTo>
                        <a:pt x="245" y="87"/>
                        <a:pt x="245" y="87"/>
                        <a:pt x="245" y="87"/>
                      </a:cubicBezTo>
                      <a:cubicBezTo>
                        <a:pt x="380" y="87"/>
                        <a:pt x="380" y="87"/>
                        <a:pt x="380" y="87"/>
                      </a:cubicBezTo>
                      <a:cubicBezTo>
                        <a:pt x="594" y="87"/>
                        <a:pt x="594" y="87"/>
                        <a:pt x="594" y="87"/>
                      </a:cubicBezTo>
                      <a:cubicBezTo>
                        <a:pt x="611" y="87"/>
                        <a:pt x="625" y="73"/>
                        <a:pt x="625" y="56"/>
                      </a:cubicBezTo>
                      <a:cubicBezTo>
                        <a:pt x="625" y="52"/>
                        <a:pt x="625" y="52"/>
                        <a:pt x="625" y="52"/>
                      </a:cubicBezTo>
                      <a:cubicBezTo>
                        <a:pt x="625" y="7"/>
                        <a:pt x="625" y="7"/>
                        <a:pt x="625" y="7"/>
                      </a:cubicBezTo>
                      <a:cubicBezTo>
                        <a:pt x="625" y="0"/>
                        <a:pt x="625" y="0"/>
                        <a:pt x="625" y="0"/>
                      </a:cubicBezTo>
                      <a:lnTo>
                        <a:pt x="133" y="0"/>
                      </a:lnTo>
                      <a:close/>
                      <a:moveTo>
                        <a:pt x="313" y="55"/>
                      </a:moveTo>
                      <a:cubicBezTo>
                        <a:pt x="310" y="55"/>
                        <a:pt x="307" y="54"/>
                        <a:pt x="305" y="52"/>
                      </a:cubicBezTo>
                      <a:cubicBezTo>
                        <a:pt x="303" y="50"/>
                        <a:pt x="301" y="47"/>
                        <a:pt x="301" y="44"/>
                      </a:cubicBezTo>
                      <a:cubicBezTo>
                        <a:pt x="301" y="37"/>
                        <a:pt x="306" y="32"/>
                        <a:pt x="312" y="32"/>
                      </a:cubicBezTo>
                      <a:cubicBezTo>
                        <a:pt x="319" y="32"/>
                        <a:pt x="324" y="37"/>
                        <a:pt x="324" y="43"/>
                      </a:cubicBezTo>
                      <a:cubicBezTo>
                        <a:pt x="324" y="47"/>
                        <a:pt x="322" y="50"/>
                        <a:pt x="320" y="52"/>
                      </a:cubicBezTo>
                      <a:cubicBezTo>
                        <a:pt x="318" y="54"/>
                        <a:pt x="315" y="55"/>
                        <a:pt x="313" y="55"/>
                      </a:cubicBez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91" name="Freeform 9249">
                  <a:extLst>
                    <a:ext uri="{FF2B5EF4-FFF2-40B4-BE49-F238E27FC236}">
                      <a16:creationId xmlns:a16="http://schemas.microsoft.com/office/drawing/2014/main" id="{D99D75C0-3AC1-42B3-A5F0-716F72485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1789" y="3301138"/>
                  <a:ext cx="15875" cy="15875"/>
                </a:xfrm>
                <a:custGeom>
                  <a:avLst/>
                  <a:gdLst>
                    <a:gd name="T0" fmla="*/ 19 w 23"/>
                    <a:gd name="T1" fmla="*/ 20 h 23"/>
                    <a:gd name="T2" fmla="*/ 23 w 23"/>
                    <a:gd name="T3" fmla="*/ 11 h 23"/>
                    <a:gd name="T4" fmla="*/ 11 w 23"/>
                    <a:gd name="T5" fmla="*/ 0 h 23"/>
                    <a:gd name="T6" fmla="*/ 0 w 23"/>
                    <a:gd name="T7" fmla="*/ 12 h 23"/>
                    <a:gd name="T8" fmla="*/ 4 w 23"/>
                    <a:gd name="T9" fmla="*/ 20 h 23"/>
                    <a:gd name="T10" fmla="*/ 12 w 23"/>
                    <a:gd name="T11" fmla="*/ 23 h 23"/>
                    <a:gd name="T12" fmla="*/ 19 w 23"/>
                    <a:gd name="T13" fmla="*/ 2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9" y="20"/>
                      </a:moveTo>
                      <a:cubicBezTo>
                        <a:pt x="21" y="18"/>
                        <a:pt x="23" y="15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5"/>
                        <a:pt x="2" y="18"/>
                        <a:pt x="4" y="20"/>
                      </a:cubicBezTo>
                      <a:cubicBezTo>
                        <a:pt x="6" y="22"/>
                        <a:pt x="9" y="23"/>
                        <a:pt x="12" y="23"/>
                      </a:cubicBezTo>
                      <a:cubicBezTo>
                        <a:pt x="14" y="23"/>
                        <a:pt x="17" y="22"/>
                        <a:pt x="19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92" name="Freeform 9250">
                  <a:extLst>
                    <a:ext uri="{FF2B5EF4-FFF2-40B4-BE49-F238E27FC236}">
                      <a16:creationId xmlns:a16="http://schemas.microsoft.com/office/drawing/2014/main" id="{53EA5A12-F697-42FA-88D0-884EF48FC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476" y="3339238"/>
                  <a:ext cx="192088" cy="65088"/>
                </a:xfrm>
                <a:custGeom>
                  <a:avLst/>
                  <a:gdLst>
                    <a:gd name="T0" fmla="*/ 98 w 121"/>
                    <a:gd name="T1" fmla="*/ 31 h 41"/>
                    <a:gd name="T2" fmla="*/ 91 w 121"/>
                    <a:gd name="T3" fmla="*/ 0 h 41"/>
                    <a:gd name="T4" fmla="*/ 92 w 121"/>
                    <a:gd name="T5" fmla="*/ 4 h 41"/>
                    <a:gd name="T6" fmla="*/ 29 w 121"/>
                    <a:gd name="T7" fmla="*/ 4 h 41"/>
                    <a:gd name="T8" fmla="*/ 22 w 121"/>
                    <a:gd name="T9" fmla="*/ 31 h 41"/>
                    <a:gd name="T10" fmla="*/ 0 w 121"/>
                    <a:gd name="T11" fmla="*/ 31 h 41"/>
                    <a:gd name="T12" fmla="*/ 0 w 121"/>
                    <a:gd name="T13" fmla="*/ 41 h 41"/>
                    <a:gd name="T14" fmla="*/ 121 w 121"/>
                    <a:gd name="T15" fmla="*/ 41 h 41"/>
                    <a:gd name="T16" fmla="*/ 121 w 121"/>
                    <a:gd name="T17" fmla="*/ 31 h 41"/>
                    <a:gd name="T18" fmla="*/ 98 w 121"/>
                    <a:gd name="T19" fmla="*/ 3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" h="41">
                      <a:moveTo>
                        <a:pt x="98" y="31"/>
                      </a:moveTo>
                      <a:lnTo>
                        <a:pt x="91" y="0"/>
                      </a:lnTo>
                      <a:lnTo>
                        <a:pt x="92" y="4"/>
                      </a:lnTo>
                      <a:lnTo>
                        <a:pt x="29" y="4"/>
                      </a:lnTo>
                      <a:lnTo>
                        <a:pt x="22" y="31"/>
                      </a:lnTo>
                      <a:lnTo>
                        <a:pt x="0" y="31"/>
                      </a:lnTo>
                      <a:lnTo>
                        <a:pt x="0" y="41"/>
                      </a:lnTo>
                      <a:lnTo>
                        <a:pt x="121" y="41"/>
                      </a:lnTo>
                      <a:lnTo>
                        <a:pt x="121" y="31"/>
                      </a:lnTo>
                      <a:lnTo>
                        <a:pt x="98" y="31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A6D5A753-F24E-4679-B5BE-6D1F59E9FC7F}"/>
                  </a:ext>
                </a:extLst>
              </p:cNvPr>
              <p:cNvGrpSpPr/>
              <p:nvPr/>
            </p:nvGrpSpPr>
            <p:grpSpPr>
              <a:xfrm>
                <a:off x="4403838" y="3057856"/>
                <a:ext cx="231776" cy="189041"/>
                <a:chOff x="4392725" y="3857377"/>
                <a:chExt cx="254001" cy="207168"/>
              </a:xfrm>
            </p:grpSpPr>
            <p:sp>
              <p:nvSpPr>
                <p:cNvPr id="376" name="Rectangle 15112">
                  <a:extLst>
                    <a:ext uri="{FF2B5EF4-FFF2-40B4-BE49-F238E27FC236}">
                      <a16:creationId xmlns:a16="http://schemas.microsoft.com/office/drawing/2014/main" id="{8015A301-4B2C-4858-B2AE-D8909D4C2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725" y="3928815"/>
                  <a:ext cx="71438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77" name="Freeform 15113">
                  <a:extLst>
                    <a:ext uri="{FF2B5EF4-FFF2-40B4-BE49-F238E27FC236}">
                      <a16:creationId xmlns:a16="http://schemas.microsoft.com/office/drawing/2014/main" id="{46DE900A-F2A1-4109-BD74-36AB2CE0B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725" y="3892302"/>
                  <a:ext cx="144463" cy="19050"/>
                </a:xfrm>
                <a:custGeom>
                  <a:avLst/>
                  <a:gdLst>
                    <a:gd name="T0" fmla="*/ 91 w 91"/>
                    <a:gd name="T1" fmla="*/ 0 h 12"/>
                    <a:gd name="T2" fmla="*/ 0 w 91"/>
                    <a:gd name="T3" fmla="*/ 1 h 12"/>
                    <a:gd name="T4" fmla="*/ 0 w 91"/>
                    <a:gd name="T5" fmla="*/ 12 h 12"/>
                    <a:gd name="T6" fmla="*/ 91 w 91"/>
                    <a:gd name="T7" fmla="*/ 12 h 12"/>
                    <a:gd name="T8" fmla="*/ 91 w 91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2">
                      <a:moveTo>
                        <a:pt x="91" y="0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91" y="1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78" name="Rectangle 15114">
                  <a:extLst>
                    <a:ext uri="{FF2B5EF4-FFF2-40B4-BE49-F238E27FC236}">
                      <a16:creationId xmlns:a16="http://schemas.microsoft.com/office/drawing/2014/main" id="{03B59920-1FF2-42F4-85DA-EB00675FE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725" y="3857377"/>
                  <a:ext cx="144463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79" name="Rectangle 15115">
                  <a:extLst>
                    <a:ext uri="{FF2B5EF4-FFF2-40B4-BE49-F238E27FC236}">
                      <a16:creationId xmlns:a16="http://schemas.microsoft.com/office/drawing/2014/main" id="{640159D5-3078-4C79-9AFC-1F11AC671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928815"/>
                  <a:ext cx="73025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0" name="Rectangle 15116">
                  <a:extLst>
                    <a:ext uri="{FF2B5EF4-FFF2-40B4-BE49-F238E27FC236}">
                      <a16:creationId xmlns:a16="http://schemas.microsoft.com/office/drawing/2014/main" id="{055C9CD7-DD04-464E-B4E8-5A444EBD2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892302"/>
                  <a:ext cx="73025" cy="190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1" name="Rectangle 15117">
                  <a:extLst>
                    <a:ext uri="{FF2B5EF4-FFF2-40B4-BE49-F238E27FC236}">
                      <a16:creationId xmlns:a16="http://schemas.microsoft.com/office/drawing/2014/main" id="{6FA99905-33F0-4031-AF5F-358DE30FE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3857377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2" name="Rectangle 15118">
                  <a:extLst>
                    <a:ext uri="{FF2B5EF4-FFF2-40B4-BE49-F238E27FC236}">
                      <a16:creationId xmlns:a16="http://schemas.microsoft.com/office/drawing/2014/main" id="{85FE8BA9-9DA3-4569-9A8D-6844246A27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0" y="4047082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3" name="Rectangle 15120">
                  <a:extLst>
                    <a:ext uri="{FF2B5EF4-FFF2-40B4-BE49-F238E27FC236}">
                      <a16:creationId xmlns:a16="http://schemas.microsoft.com/office/drawing/2014/main" id="{2A4CD198-8B50-40A4-BBA0-06F25F05D3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3701" y="4010570"/>
                  <a:ext cx="73025" cy="174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  <p:sp>
              <p:nvSpPr>
                <p:cNvPr id="384" name="Freeform 15121">
                  <a:extLst>
                    <a:ext uri="{FF2B5EF4-FFF2-40B4-BE49-F238E27FC236}">
                      <a16:creationId xmlns:a16="http://schemas.microsoft.com/office/drawing/2014/main" id="{D635AF02-58E3-4C8E-BDAA-B9905FE06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2726" y="4016920"/>
                  <a:ext cx="144463" cy="4763"/>
                </a:xfrm>
                <a:custGeom>
                  <a:avLst/>
                  <a:gdLst>
                    <a:gd name="T0" fmla="*/ 0 w 91"/>
                    <a:gd name="T1" fmla="*/ 3 h 3"/>
                    <a:gd name="T2" fmla="*/ 91 w 91"/>
                    <a:gd name="T3" fmla="*/ 3 h 3"/>
                    <a:gd name="T4" fmla="*/ 91 w 91"/>
                    <a:gd name="T5" fmla="*/ 0 h 3"/>
                    <a:gd name="T6" fmla="*/ 0 w 91"/>
                    <a:gd name="T7" fmla="*/ 1 h 3"/>
                    <a:gd name="T8" fmla="*/ 0 w 9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">
                      <a:moveTo>
                        <a:pt x="0" y="3"/>
                      </a:moveTo>
                      <a:lnTo>
                        <a:pt x="91" y="3"/>
                      </a:lnTo>
                      <a:lnTo>
                        <a:pt x="9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sz="2000"/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27644A79-08DC-49C1-A523-EFBB63FFBD28}"/>
                </a:ext>
              </a:extLst>
            </p:cNvPr>
            <p:cNvGrpSpPr/>
            <p:nvPr/>
          </p:nvGrpSpPr>
          <p:grpSpPr>
            <a:xfrm>
              <a:off x="7048644" y="2813418"/>
              <a:ext cx="2049030" cy="924382"/>
              <a:chOff x="3793401" y="4352991"/>
              <a:chExt cx="5116513" cy="2308225"/>
            </a:xfrm>
          </p:grpSpPr>
          <p:sp>
            <p:nvSpPr>
              <p:cNvPr id="243" name="Freeform 5">
                <a:extLst>
                  <a:ext uri="{FF2B5EF4-FFF2-40B4-BE49-F238E27FC236}">
                    <a16:creationId xmlns:a16="http://schemas.microsoft.com/office/drawing/2014/main" id="{57FFFBF3-3FBE-45D1-A0BF-7CB9EB090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401" y="4352991"/>
                <a:ext cx="5116513" cy="163513"/>
              </a:xfrm>
              <a:custGeom>
                <a:avLst/>
                <a:gdLst>
                  <a:gd name="T0" fmla="*/ 16 w 592"/>
                  <a:gd name="T1" fmla="*/ 0 h 19"/>
                  <a:gd name="T2" fmla="*/ 0 w 592"/>
                  <a:gd name="T3" fmla="*/ 18 h 19"/>
                  <a:gd name="T4" fmla="*/ 0 w 592"/>
                  <a:gd name="T5" fmla="*/ 19 h 19"/>
                  <a:gd name="T6" fmla="*/ 592 w 592"/>
                  <a:gd name="T7" fmla="*/ 19 h 19"/>
                  <a:gd name="T8" fmla="*/ 592 w 592"/>
                  <a:gd name="T9" fmla="*/ 18 h 19"/>
                  <a:gd name="T10" fmla="*/ 576 w 592"/>
                  <a:gd name="T11" fmla="*/ 0 h 19"/>
                  <a:gd name="T12" fmla="*/ 16 w 59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2" h="19">
                    <a:moveTo>
                      <a:pt x="16" y="0"/>
                    </a:moveTo>
                    <a:cubicBezTo>
                      <a:pt x="7" y="0"/>
                      <a:pt x="0" y="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92" y="19"/>
                      <a:pt x="592" y="19"/>
                      <a:pt x="592" y="19"/>
                    </a:cubicBezTo>
                    <a:cubicBezTo>
                      <a:pt x="592" y="18"/>
                      <a:pt x="592" y="18"/>
                      <a:pt x="592" y="18"/>
                    </a:cubicBezTo>
                    <a:cubicBezTo>
                      <a:pt x="592" y="8"/>
                      <a:pt x="585" y="0"/>
                      <a:pt x="57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44" name="Rectangle 6">
                <a:extLst>
                  <a:ext uri="{FF2B5EF4-FFF2-40B4-BE49-F238E27FC236}">
                    <a16:creationId xmlns:a16="http://schemas.microsoft.com/office/drawing/2014/main" id="{0EA8569D-7436-4E09-AB77-C2CE2070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3401" y="4516503"/>
                <a:ext cx="5116513" cy="6032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45" name="Freeform 7">
                <a:extLst>
                  <a:ext uri="{FF2B5EF4-FFF2-40B4-BE49-F238E27FC236}">
                    <a16:creationId xmlns:a16="http://schemas.microsoft.com/office/drawing/2014/main" id="{CE542FE6-87D6-4C5C-84A8-B1B7E17EF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3401" y="4576828"/>
                <a:ext cx="5116513" cy="2084388"/>
              </a:xfrm>
              <a:custGeom>
                <a:avLst/>
                <a:gdLst>
                  <a:gd name="T0" fmla="*/ 592 w 592"/>
                  <a:gd name="T1" fmla="*/ 223 h 241"/>
                  <a:gd name="T2" fmla="*/ 79 w 592"/>
                  <a:gd name="T3" fmla="*/ 178 h 241"/>
                  <a:gd name="T4" fmla="*/ 79 w 592"/>
                  <a:gd name="T5" fmla="*/ 178 h 241"/>
                  <a:gd name="T6" fmla="*/ 107 w 592"/>
                  <a:gd name="T7" fmla="*/ 157 h 241"/>
                  <a:gd name="T8" fmla="*/ 163 w 592"/>
                  <a:gd name="T9" fmla="*/ 213 h 241"/>
                  <a:gd name="T10" fmla="*/ 190 w 592"/>
                  <a:gd name="T11" fmla="*/ 122 h 241"/>
                  <a:gd name="T12" fmla="*/ 176 w 592"/>
                  <a:gd name="T13" fmla="*/ 178 h 241"/>
                  <a:gd name="T14" fmla="*/ 176 w 592"/>
                  <a:gd name="T15" fmla="*/ 178 h 241"/>
                  <a:gd name="T16" fmla="*/ 205 w 592"/>
                  <a:gd name="T17" fmla="*/ 157 h 241"/>
                  <a:gd name="T18" fmla="*/ 288 w 592"/>
                  <a:gd name="T19" fmla="*/ 157 h 241"/>
                  <a:gd name="T20" fmla="*/ 337 w 592"/>
                  <a:gd name="T21" fmla="*/ 122 h 241"/>
                  <a:gd name="T22" fmla="*/ 353 w 592"/>
                  <a:gd name="T23" fmla="*/ 122 h 241"/>
                  <a:gd name="T24" fmla="*/ 353 w 592"/>
                  <a:gd name="T25" fmla="*/ 122 h 241"/>
                  <a:gd name="T26" fmla="*/ 402 w 592"/>
                  <a:gd name="T27" fmla="*/ 157 h 241"/>
                  <a:gd name="T28" fmla="*/ 463 w 592"/>
                  <a:gd name="T29" fmla="*/ 213 h 241"/>
                  <a:gd name="T30" fmla="*/ 485 w 592"/>
                  <a:gd name="T31" fmla="*/ 122 h 241"/>
                  <a:gd name="T32" fmla="*/ 479 w 592"/>
                  <a:gd name="T33" fmla="*/ 178 h 241"/>
                  <a:gd name="T34" fmla="*/ 479 w 592"/>
                  <a:gd name="T35" fmla="*/ 178 h 241"/>
                  <a:gd name="T36" fmla="*/ 496 w 592"/>
                  <a:gd name="T37" fmla="*/ 157 h 241"/>
                  <a:gd name="T38" fmla="*/ 563 w 592"/>
                  <a:gd name="T39" fmla="*/ 213 h 241"/>
                  <a:gd name="T40" fmla="*/ 563 w 592"/>
                  <a:gd name="T41" fmla="*/ 10 h 241"/>
                  <a:gd name="T42" fmla="*/ 529 w 592"/>
                  <a:gd name="T43" fmla="*/ 66 h 241"/>
                  <a:gd name="T44" fmla="*/ 529 w 592"/>
                  <a:gd name="T45" fmla="*/ 66 h 241"/>
                  <a:gd name="T46" fmla="*/ 479 w 592"/>
                  <a:gd name="T47" fmla="*/ 45 h 241"/>
                  <a:gd name="T48" fmla="*/ 513 w 592"/>
                  <a:gd name="T49" fmla="*/ 101 h 241"/>
                  <a:gd name="T50" fmla="*/ 463 w 592"/>
                  <a:gd name="T51" fmla="*/ 10 h 241"/>
                  <a:gd name="T52" fmla="*/ 429 w 592"/>
                  <a:gd name="T53" fmla="*/ 66 h 241"/>
                  <a:gd name="T54" fmla="*/ 429 w 592"/>
                  <a:gd name="T55" fmla="*/ 66 h 241"/>
                  <a:gd name="T56" fmla="*/ 379 w 592"/>
                  <a:gd name="T57" fmla="*/ 45 h 241"/>
                  <a:gd name="T58" fmla="*/ 413 w 592"/>
                  <a:gd name="T59" fmla="*/ 101 h 241"/>
                  <a:gd name="T60" fmla="*/ 363 w 592"/>
                  <a:gd name="T61" fmla="*/ 10 h 241"/>
                  <a:gd name="T62" fmla="*/ 329 w 592"/>
                  <a:gd name="T63" fmla="*/ 66 h 241"/>
                  <a:gd name="T64" fmla="*/ 329 w 592"/>
                  <a:gd name="T65" fmla="*/ 66 h 241"/>
                  <a:gd name="T66" fmla="*/ 279 w 592"/>
                  <a:gd name="T67" fmla="*/ 45 h 241"/>
                  <a:gd name="T68" fmla="*/ 313 w 592"/>
                  <a:gd name="T69" fmla="*/ 101 h 241"/>
                  <a:gd name="T70" fmla="*/ 263 w 592"/>
                  <a:gd name="T71" fmla="*/ 10 h 241"/>
                  <a:gd name="T72" fmla="*/ 229 w 592"/>
                  <a:gd name="T73" fmla="*/ 66 h 241"/>
                  <a:gd name="T74" fmla="*/ 229 w 592"/>
                  <a:gd name="T75" fmla="*/ 66 h 241"/>
                  <a:gd name="T76" fmla="*/ 179 w 592"/>
                  <a:gd name="T77" fmla="*/ 45 h 241"/>
                  <a:gd name="T78" fmla="*/ 213 w 592"/>
                  <a:gd name="T79" fmla="*/ 101 h 241"/>
                  <a:gd name="T80" fmla="*/ 163 w 592"/>
                  <a:gd name="T81" fmla="*/ 10 h 241"/>
                  <a:gd name="T82" fmla="*/ 129 w 592"/>
                  <a:gd name="T83" fmla="*/ 66 h 241"/>
                  <a:gd name="T84" fmla="*/ 129 w 592"/>
                  <a:gd name="T85" fmla="*/ 66 h 241"/>
                  <a:gd name="T86" fmla="*/ 79 w 592"/>
                  <a:gd name="T87" fmla="*/ 45 h 241"/>
                  <a:gd name="T88" fmla="*/ 113 w 592"/>
                  <a:gd name="T89" fmla="*/ 101 h 241"/>
                  <a:gd name="T90" fmla="*/ 63 w 592"/>
                  <a:gd name="T91" fmla="*/ 10 h 241"/>
                  <a:gd name="T92" fmla="*/ 29 w 592"/>
                  <a:gd name="T93" fmla="*/ 66 h 241"/>
                  <a:gd name="T94" fmla="*/ 29 w 592"/>
                  <a:gd name="T95" fmla="*/ 66 h 241"/>
                  <a:gd name="T96" fmla="*/ 29 w 592"/>
                  <a:gd name="T97" fmla="*/ 157 h 241"/>
                  <a:gd name="T98" fmla="*/ 63 w 592"/>
                  <a:gd name="T99" fmla="*/ 21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2" h="241">
                    <a:moveTo>
                      <a:pt x="0" y="223"/>
                    </a:moveTo>
                    <a:cubicBezTo>
                      <a:pt x="0" y="233"/>
                      <a:pt x="7" y="241"/>
                      <a:pt x="16" y="241"/>
                    </a:cubicBezTo>
                    <a:cubicBezTo>
                      <a:pt x="576" y="241"/>
                      <a:pt x="576" y="241"/>
                      <a:pt x="576" y="241"/>
                    </a:cubicBezTo>
                    <a:cubicBezTo>
                      <a:pt x="585" y="241"/>
                      <a:pt x="592" y="233"/>
                      <a:pt x="592" y="223"/>
                    </a:cubicBezTo>
                    <a:cubicBezTo>
                      <a:pt x="592" y="0"/>
                      <a:pt x="592" y="0"/>
                      <a:pt x="5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3"/>
                      <a:pt x="0" y="223"/>
                      <a:pt x="0" y="223"/>
                    </a:cubicBezTo>
                    <a:moveTo>
                      <a:pt x="79" y="178"/>
                    </a:move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3" y="213"/>
                      <a:pt x="113" y="213"/>
                      <a:pt x="113" y="213"/>
                    </a:cubicBezTo>
                    <a:cubicBezTo>
                      <a:pt x="79" y="213"/>
                      <a:pt x="79" y="213"/>
                      <a:pt x="79" y="213"/>
                    </a:cubicBezTo>
                    <a:lnTo>
                      <a:pt x="79" y="178"/>
                    </a:lnTo>
                    <a:close/>
                    <a:moveTo>
                      <a:pt x="107" y="122"/>
                    </a:move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40" y="157"/>
                      <a:pt x="140" y="157"/>
                      <a:pt x="140" y="157"/>
                    </a:cubicBezTo>
                    <a:cubicBezTo>
                      <a:pt x="107" y="157"/>
                      <a:pt x="107" y="157"/>
                      <a:pt x="107" y="157"/>
                    </a:cubicBezTo>
                    <a:lnTo>
                      <a:pt x="107" y="122"/>
                    </a:lnTo>
                    <a:close/>
                    <a:moveTo>
                      <a:pt x="129" y="178"/>
                    </a:moveTo>
                    <a:cubicBezTo>
                      <a:pt x="163" y="178"/>
                      <a:pt x="163" y="178"/>
                      <a:pt x="163" y="178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29" y="213"/>
                      <a:pt x="129" y="213"/>
                      <a:pt x="129" y="213"/>
                    </a:cubicBezTo>
                    <a:lnTo>
                      <a:pt x="129" y="178"/>
                    </a:lnTo>
                    <a:close/>
                    <a:moveTo>
                      <a:pt x="156" y="122"/>
                    </a:move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90" y="157"/>
                      <a:pt x="190" y="157"/>
                      <a:pt x="190" y="157"/>
                    </a:cubicBezTo>
                    <a:cubicBezTo>
                      <a:pt x="156" y="157"/>
                      <a:pt x="156" y="157"/>
                      <a:pt x="156" y="157"/>
                    </a:cubicBezTo>
                    <a:lnTo>
                      <a:pt x="156" y="122"/>
                    </a:lnTo>
                    <a:close/>
                    <a:moveTo>
                      <a:pt x="176" y="178"/>
                    </a:moveTo>
                    <a:cubicBezTo>
                      <a:pt x="413" y="178"/>
                      <a:pt x="413" y="178"/>
                      <a:pt x="413" y="178"/>
                    </a:cubicBezTo>
                    <a:cubicBezTo>
                      <a:pt x="413" y="213"/>
                      <a:pt x="413" y="213"/>
                      <a:pt x="413" y="213"/>
                    </a:cubicBezTo>
                    <a:cubicBezTo>
                      <a:pt x="176" y="213"/>
                      <a:pt x="176" y="213"/>
                      <a:pt x="176" y="213"/>
                    </a:cubicBezTo>
                    <a:lnTo>
                      <a:pt x="176" y="178"/>
                    </a:lnTo>
                    <a:close/>
                    <a:moveTo>
                      <a:pt x="205" y="122"/>
                    </a:moveTo>
                    <a:cubicBezTo>
                      <a:pt x="239" y="122"/>
                      <a:pt x="239" y="122"/>
                      <a:pt x="239" y="122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05" y="157"/>
                      <a:pt x="205" y="157"/>
                      <a:pt x="205" y="157"/>
                    </a:cubicBezTo>
                    <a:lnTo>
                      <a:pt x="205" y="122"/>
                    </a:lnTo>
                    <a:close/>
                    <a:moveTo>
                      <a:pt x="255" y="122"/>
                    </a:moveTo>
                    <a:cubicBezTo>
                      <a:pt x="288" y="122"/>
                      <a:pt x="288" y="122"/>
                      <a:pt x="288" y="122"/>
                    </a:cubicBezTo>
                    <a:cubicBezTo>
                      <a:pt x="288" y="157"/>
                      <a:pt x="288" y="157"/>
                      <a:pt x="288" y="157"/>
                    </a:cubicBezTo>
                    <a:cubicBezTo>
                      <a:pt x="255" y="157"/>
                      <a:pt x="255" y="157"/>
                      <a:pt x="255" y="157"/>
                    </a:cubicBezTo>
                    <a:lnTo>
                      <a:pt x="255" y="122"/>
                    </a:lnTo>
                    <a:close/>
                    <a:moveTo>
                      <a:pt x="304" y="122"/>
                    </a:moveTo>
                    <a:cubicBezTo>
                      <a:pt x="337" y="122"/>
                      <a:pt x="337" y="122"/>
                      <a:pt x="337" y="122"/>
                    </a:cubicBezTo>
                    <a:cubicBezTo>
                      <a:pt x="337" y="157"/>
                      <a:pt x="337" y="157"/>
                      <a:pt x="337" y="157"/>
                    </a:cubicBezTo>
                    <a:cubicBezTo>
                      <a:pt x="304" y="157"/>
                      <a:pt x="304" y="157"/>
                      <a:pt x="304" y="157"/>
                    </a:cubicBezTo>
                    <a:lnTo>
                      <a:pt x="304" y="122"/>
                    </a:lnTo>
                    <a:close/>
                    <a:moveTo>
                      <a:pt x="353" y="122"/>
                    </a:moveTo>
                    <a:cubicBezTo>
                      <a:pt x="386" y="122"/>
                      <a:pt x="386" y="122"/>
                      <a:pt x="386" y="122"/>
                    </a:cubicBezTo>
                    <a:cubicBezTo>
                      <a:pt x="386" y="157"/>
                      <a:pt x="386" y="157"/>
                      <a:pt x="386" y="157"/>
                    </a:cubicBezTo>
                    <a:cubicBezTo>
                      <a:pt x="353" y="157"/>
                      <a:pt x="353" y="157"/>
                      <a:pt x="353" y="157"/>
                    </a:cubicBezTo>
                    <a:lnTo>
                      <a:pt x="353" y="122"/>
                    </a:lnTo>
                    <a:close/>
                    <a:moveTo>
                      <a:pt x="402" y="122"/>
                    </a:moveTo>
                    <a:cubicBezTo>
                      <a:pt x="436" y="122"/>
                      <a:pt x="436" y="122"/>
                      <a:pt x="436" y="122"/>
                    </a:cubicBezTo>
                    <a:cubicBezTo>
                      <a:pt x="436" y="157"/>
                      <a:pt x="436" y="157"/>
                      <a:pt x="436" y="157"/>
                    </a:cubicBezTo>
                    <a:cubicBezTo>
                      <a:pt x="402" y="157"/>
                      <a:pt x="402" y="157"/>
                      <a:pt x="402" y="157"/>
                    </a:cubicBezTo>
                    <a:lnTo>
                      <a:pt x="402" y="122"/>
                    </a:lnTo>
                    <a:close/>
                    <a:moveTo>
                      <a:pt x="429" y="178"/>
                    </a:moveTo>
                    <a:cubicBezTo>
                      <a:pt x="463" y="178"/>
                      <a:pt x="463" y="178"/>
                      <a:pt x="463" y="178"/>
                    </a:cubicBezTo>
                    <a:cubicBezTo>
                      <a:pt x="463" y="213"/>
                      <a:pt x="463" y="213"/>
                      <a:pt x="463" y="213"/>
                    </a:cubicBezTo>
                    <a:cubicBezTo>
                      <a:pt x="429" y="213"/>
                      <a:pt x="429" y="213"/>
                      <a:pt x="429" y="213"/>
                    </a:cubicBezTo>
                    <a:lnTo>
                      <a:pt x="429" y="178"/>
                    </a:lnTo>
                    <a:close/>
                    <a:moveTo>
                      <a:pt x="451" y="122"/>
                    </a:moveTo>
                    <a:cubicBezTo>
                      <a:pt x="485" y="122"/>
                      <a:pt x="485" y="122"/>
                      <a:pt x="485" y="122"/>
                    </a:cubicBezTo>
                    <a:cubicBezTo>
                      <a:pt x="485" y="157"/>
                      <a:pt x="485" y="157"/>
                      <a:pt x="485" y="157"/>
                    </a:cubicBezTo>
                    <a:cubicBezTo>
                      <a:pt x="451" y="157"/>
                      <a:pt x="451" y="157"/>
                      <a:pt x="451" y="157"/>
                    </a:cubicBezTo>
                    <a:lnTo>
                      <a:pt x="451" y="122"/>
                    </a:lnTo>
                    <a:close/>
                    <a:moveTo>
                      <a:pt x="479" y="178"/>
                    </a:moveTo>
                    <a:cubicBezTo>
                      <a:pt x="513" y="178"/>
                      <a:pt x="513" y="178"/>
                      <a:pt x="513" y="178"/>
                    </a:cubicBezTo>
                    <a:cubicBezTo>
                      <a:pt x="513" y="213"/>
                      <a:pt x="513" y="213"/>
                      <a:pt x="513" y="213"/>
                    </a:cubicBezTo>
                    <a:cubicBezTo>
                      <a:pt x="479" y="213"/>
                      <a:pt x="479" y="213"/>
                      <a:pt x="479" y="213"/>
                    </a:cubicBezTo>
                    <a:lnTo>
                      <a:pt x="479" y="178"/>
                    </a:lnTo>
                    <a:close/>
                    <a:moveTo>
                      <a:pt x="496" y="122"/>
                    </a:moveTo>
                    <a:cubicBezTo>
                      <a:pt x="563" y="122"/>
                      <a:pt x="563" y="122"/>
                      <a:pt x="563" y="122"/>
                    </a:cubicBezTo>
                    <a:cubicBezTo>
                      <a:pt x="563" y="157"/>
                      <a:pt x="563" y="157"/>
                      <a:pt x="563" y="157"/>
                    </a:cubicBezTo>
                    <a:cubicBezTo>
                      <a:pt x="496" y="157"/>
                      <a:pt x="496" y="157"/>
                      <a:pt x="496" y="157"/>
                    </a:cubicBezTo>
                    <a:lnTo>
                      <a:pt x="496" y="122"/>
                    </a:lnTo>
                    <a:close/>
                    <a:moveTo>
                      <a:pt x="529" y="178"/>
                    </a:moveTo>
                    <a:cubicBezTo>
                      <a:pt x="563" y="178"/>
                      <a:pt x="563" y="178"/>
                      <a:pt x="563" y="178"/>
                    </a:cubicBezTo>
                    <a:cubicBezTo>
                      <a:pt x="563" y="213"/>
                      <a:pt x="563" y="213"/>
                      <a:pt x="563" y="213"/>
                    </a:cubicBezTo>
                    <a:cubicBezTo>
                      <a:pt x="529" y="213"/>
                      <a:pt x="529" y="213"/>
                      <a:pt x="529" y="213"/>
                    </a:cubicBezTo>
                    <a:lnTo>
                      <a:pt x="529" y="178"/>
                    </a:lnTo>
                    <a:close/>
                    <a:moveTo>
                      <a:pt x="529" y="10"/>
                    </a:moveTo>
                    <a:cubicBezTo>
                      <a:pt x="563" y="10"/>
                      <a:pt x="563" y="10"/>
                      <a:pt x="563" y="10"/>
                    </a:cubicBezTo>
                    <a:cubicBezTo>
                      <a:pt x="563" y="45"/>
                      <a:pt x="563" y="45"/>
                      <a:pt x="563" y="45"/>
                    </a:cubicBezTo>
                    <a:cubicBezTo>
                      <a:pt x="529" y="45"/>
                      <a:pt x="529" y="45"/>
                      <a:pt x="529" y="45"/>
                    </a:cubicBezTo>
                    <a:lnTo>
                      <a:pt x="529" y="10"/>
                    </a:lnTo>
                    <a:close/>
                    <a:moveTo>
                      <a:pt x="529" y="66"/>
                    </a:moveTo>
                    <a:cubicBezTo>
                      <a:pt x="563" y="66"/>
                      <a:pt x="563" y="66"/>
                      <a:pt x="563" y="66"/>
                    </a:cubicBezTo>
                    <a:cubicBezTo>
                      <a:pt x="563" y="101"/>
                      <a:pt x="563" y="101"/>
                      <a:pt x="563" y="101"/>
                    </a:cubicBezTo>
                    <a:cubicBezTo>
                      <a:pt x="529" y="101"/>
                      <a:pt x="529" y="101"/>
                      <a:pt x="529" y="101"/>
                    </a:cubicBezTo>
                    <a:lnTo>
                      <a:pt x="529" y="66"/>
                    </a:lnTo>
                    <a:close/>
                    <a:moveTo>
                      <a:pt x="479" y="10"/>
                    </a:moveTo>
                    <a:cubicBezTo>
                      <a:pt x="513" y="10"/>
                      <a:pt x="513" y="10"/>
                      <a:pt x="513" y="10"/>
                    </a:cubicBezTo>
                    <a:cubicBezTo>
                      <a:pt x="513" y="45"/>
                      <a:pt x="513" y="45"/>
                      <a:pt x="513" y="45"/>
                    </a:cubicBezTo>
                    <a:cubicBezTo>
                      <a:pt x="479" y="45"/>
                      <a:pt x="479" y="45"/>
                      <a:pt x="479" y="45"/>
                    </a:cubicBezTo>
                    <a:lnTo>
                      <a:pt x="479" y="10"/>
                    </a:lnTo>
                    <a:close/>
                    <a:moveTo>
                      <a:pt x="479" y="66"/>
                    </a:moveTo>
                    <a:cubicBezTo>
                      <a:pt x="513" y="66"/>
                      <a:pt x="513" y="66"/>
                      <a:pt x="513" y="66"/>
                    </a:cubicBezTo>
                    <a:cubicBezTo>
                      <a:pt x="513" y="101"/>
                      <a:pt x="513" y="101"/>
                      <a:pt x="513" y="101"/>
                    </a:cubicBezTo>
                    <a:cubicBezTo>
                      <a:pt x="479" y="101"/>
                      <a:pt x="479" y="101"/>
                      <a:pt x="479" y="101"/>
                    </a:cubicBezTo>
                    <a:lnTo>
                      <a:pt x="479" y="66"/>
                    </a:lnTo>
                    <a:close/>
                    <a:moveTo>
                      <a:pt x="429" y="10"/>
                    </a:moveTo>
                    <a:cubicBezTo>
                      <a:pt x="463" y="10"/>
                      <a:pt x="463" y="10"/>
                      <a:pt x="463" y="10"/>
                    </a:cubicBezTo>
                    <a:cubicBezTo>
                      <a:pt x="463" y="45"/>
                      <a:pt x="463" y="45"/>
                      <a:pt x="463" y="45"/>
                    </a:cubicBezTo>
                    <a:cubicBezTo>
                      <a:pt x="429" y="45"/>
                      <a:pt x="429" y="45"/>
                      <a:pt x="429" y="45"/>
                    </a:cubicBezTo>
                    <a:lnTo>
                      <a:pt x="429" y="10"/>
                    </a:lnTo>
                    <a:close/>
                    <a:moveTo>
                      <a:pt x="429" y="66"/>
                    </a:moveTo>
                    <a:cubicBezTo>
                      <a:pt x="463" y="66"/>
                      <a:pt x="463" y="66"/>
                      <a:pt x="463" y="66"/>
                    </a:cubicBezTo>
                    <a:cubicBezTo>
                      <a:pt x="463" y="101"/>
                      <a:pt x="463" y="101"/>
                      <a:pt x="463" y="101"/>
                    </a:cubicBezTo>
                    <a:cubicBezTo>
                      <a:pt x="429" y="101"/>
                      <a:pt x="429" y="101"/>
                      <a:pt x="429" y="101"/>
                    </a:cubicBezTo>
                    <a:lnTo>
                      <a:pt x="429" y="66"/>
                    </a:lnTo>
                    <a:close/>
                    <a:moveTo>
                      <a:pt x="379" y="10"/>
                    </a:moveTo>
                    <a:cubicBezTo>
                      <a:pt x="413" y="10"/>
                      <a:pt x="413" y="10"/>
                      <a:pt x="413" y="10"/>
                    </a:cubicBezTo>
                    <a:cubicBezTo>
                      <a:pt x="413" y="45"/>
                      <a:pt x="413" y="45"/>
                      <a:pt x="413" y="45"/>
                    </a:cubicBezTo>
                    <a:cubicBezTo>
                      <a:pt x="379" y="45"/>
                      <a:pt x="379" y="45"/>
                      <a:pt x="379" y="45"/>
                    </a:cubicBezTo>
                    <a:lnTo>
                      <a:pt x="379" y="10"/>
                    </a:lnTo>
                    <a:close/>
                    <a:moveTo>
                      <a:pt x="379" y="66"/>
                    </a:moveTo>
                    <a:cubicBezTo>
                      <a:pt x="413" y="66"/>
                      <a:pt x="413" y="66"/>
                      <a:pt x="413" y="66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379" y="101"/>
                      <a:pt x="379" y="101"/>
                      <a:pt x="379" y="101"/>
                    </a:cubicBezTo>
                    <a:lnTo>
                      <a:pt x="379" y="66"/>
                    </a:lnTo>
                    <a:close/>
                    <a:moveTo>
                      <a:pt x="329" y="10"/>
                    </a:moveTo>
                    <a:cubicBezTo>
                      <a:pt x="363" y="10"/>
                      <a:pt x="363" y="10"/>
                      <a:pt x="363" y="10"/>
                    </a:cubicBezTo>
                    <a:cubicBezTo>
                      <a:pt x="363" y="45"/>
                      <a:pt x="363" y="45"/>
                      <a:pt x="363" y="45"/>
                    </a:cubicBezTo>
                    <a:cubicBezTo>
                      <a:pt x="329" y="45"/>
                      <a:pt x="329" y="45"/>
                      <a:pt x="329" y="45"/>
                    </a:cubicBezTo>
                    <a:lnTo>
                      <a:pt x="329" y="10"/>
                    </a:lnTo>
                    <a:close/>
                    <a:moveTo>
                      <a:pt x="329" y="66"/>
                    </a:moveTo>
                    <a:cubicBezTo>
                      <a:pt x="363" y="66"/>
                      <a:pt x="363" y="66"/>
                      <a:pt x="363" y="66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29" y="101"/>
                      <a:pt x="329" y="101"/>
                      <a:pt x="329" y="101"/>
                    </a:cubicBezTo>
                    <a:lnTo>
                      <a:pt x="329" y="66"/>
                    </a:lnTo>
                    <a:close/>
                    <a:moveTo>
                      <a:pt x="279" y="10"/>
                    </a:moveTo>
                    <a:cubicBezTo>
                      <a:pt x="313" y="10"/>
                      <a:pt x="313" y="10"/>
                      <a:pt x="313" y="10"/>
                    </a:cubicBezTo>
                    <a:cubicBezTo>
                      <a:pt x="313" y="45"/>
                      <a:pt x="313" y="45"/>
                      <a:pt x="313" y="45"/>
                    </a:cubicBezTo>
                    <a:cubicBezTo>
                      <a:pt x="279" y="45"/>
                      <a:pt x="279" y="45"/>
                      <a:pt x="279" y="45"/>
                    </a:cubicBezTo>
                    <a:lnTo>
                      <a:pt x="279" y="10"/>
                    </a:lnTo>
                    <a:close/>
                    <a:moveTo>
                      <a:pt x="279" y="66"/>
                    </a:moveTo>
                    <a:cubicBezTo>
                      <a:pt x="313" y="66"/>
                      <a:pt x="313" y="66"/>
                      <a:pt x="313" y="66"/>
                    </a:cubicBezTo>
                    <a:cubicBezTo>
                      <a:pt x="313" y="101"/>
                      <a:pt x="313" y="101"/>
                      <a:pt x="313" y="101"/>
                    </a:cubicBezTo>
                    <a:cubicBezTo>
                      <a:pt x="279" y="101"/>
                      <a:pt x="279" y="101"/>
                      <a:pt x="279" y="101"/>
                    </a:cubicBezTo>
                    <a:lnTo>
                      <a:pt x="279" y="66"/>
                    </a:lnTo>
                    <a:close/>
                    <a:moveTo>
                      <a:pt x="229" y="10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45"/>
                      <a:pt x="263" y="45"/>
                      <a:pt x="263" y="45"/>
                    </a:cubicBezTo>
                    <a:cubicBezTo>
                      <a:pt x="229" y="45"/>
                      <a:pt x="229" y="45"/>
                      <a:pt x="229" y="45"/>
                    </a:cubicBezTo>
                    <a:lnTo>
                      <a:pt x="229" y="10"/>
                    </a:lnTo>
                    <a:close/>
                    <a:moveTo>
                      <a:pt x="229" y="66"/>
                    </a:moveTo>
                    <a:cubicBezTo>
                      <a:pt x="263" y="66"/>
                      <a:pt x="263" y="66"/>
                      <a:pt x="263" y="66"/>
                    </a:cubicBezTo>
                    <a:cubicBezTo>
                      <a:pt x="263" y="101"/>
                      <a:pt x="263" y="101"/>
                      <a:pt x="263" y="101"/>
                    </a:cubicBezTo>
                    <a:cubicBezTo>
                      <a:pt x="229" y="101"/>
                      <a:pt x="229" y="101"/>
                      <a:pt x="229" y="101"/>
                    </a:cubicBezTo>
                    <a:lnTo>
                      <a:pt x="229" y="66"/>
                    </a:lnTo>
                    <a:close/>
                    <a:moveTo>
                      <a:pt x="179" y="10"/>
                    </a:move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45"/>
                      <a:pt x="213" y="45"/>
                      <a:pt x="213" y="45"/>
                    </a:cubicBezTo>
                    <a:cubicBezTo>
                      <a:pt x="179" y="45"/>
                      <a:pt x="179" y="45"/>
                      <a:pt x="179" y="45"/>
                    </a:cubicBezTo>
                    <a:lnTo>
                      <a:pt x="179" y="10"/>
                    </a:lnTo>
                    <a:close/>
                    <a:moveTo>
                      <a:pt x="179" y="66"/>
                    </a:moveTo>
                    <a:cubicBezTo>
                      <a:pt x="213" y="66"/>
                      <a:pt x="213" y="66"/>
                      <a:pt x="213" y="66"/>
                    </a:cubicBezTo>
                    <a:cubicBezTo>
                      <a:pt x="213" y="101"/>
                      <a:pt x="213" y="101"/>
                      <a:pt x="213" y="101"/>
                    </a:cubicBezTo>
                    <a:cubicBezTo>
                      <a:pt x="179" y="101"/>
                      <a:pt x="179" y="101"/>
                      <a:pt x="179" y="101"/>
                    </a:cubicBezTo>
                    <a:lnTo>
                      <a:pt x="179" y="66"/>
                    </a:lnTo>
                    <a:close/>
                    <a:moveTo>
                      <a:pt x="129" y="10"/>
                    </a:moveTo>
                    <a:cubicBezTo>
                      <a:pt x="163" y="10"/>
                      <a:pt x="163" y="10"/>
                      <a:pt x="163" y="10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29" y="45"/>
                      <a:pt x="129" y="45"/>
                      <a:pt x="129" y="45"/>
                    </a:cubicBezTo>
                    <a:lnTo>
                      <a:pt x="129" y="10"/>
                    </a:lnTo>
                    <a:close/>
                    <a:moveTo>
                      <a:pt x="129" y="66"/>
                    </a:moveTo>
                    <a:cubicBezTo>
                      <a:pt x="163" y="66"/>
                      <a:pt x="163" y="66"/>
                      <a:pt x="163" y="66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29" y="101"/>
                      <a:pt x="129" y="101"/>
                      <a:pt x="129" y="101"/>
                    </a:cubicBezTo>
                    <a:lnTo>
                      <a:pt x="129" y="66"/>
                    </a:lnTo>
                    <a:close/>
                    <a:moveTo>
                      <a:pt x="79" y="10"/>
                    </a:moveTo>
                    <a:cubicBezTo>
                      <a:pt x="113" y="10"/>
                      <a:pt x="113" y="10"/>
                      <a:pt x="113" y="10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79" y="45"/>
                      <a:pt x="79" y="45"/>
                      <a:pt x="79" y="45"/>
                    </a:cubicBezTo>
                    <a:lnTo>
                      <a:pt x="79" y="10"/>
                    </a:lnTo>
                    <a:close/>
                    <a:moveTo>
                      <a:pt x="79" y="66"/>
                    </a:moveTo>
                    <a:cubicBezTo>
                      <a:pt x="113" y="66"/>
                      <a:pt x="113" y="66"/>
                      <a:pt x="113" y="66"/>
                    </a:cubicBezTo>
                    <a:cubicBezTo>
                      <a:pt x="113" y="101"/>
                      <a:pt x="113" y="101"/>
                      <a:pt x="113" y="101"/>
                    </a:cubicBezTo>
                    <a:cubicBezTo>
                      <a:pt x="79" y="101"/>
                      <a:pt x="79" y="101"/>
                      <a:pt x="79" y="101"/>
                    </a:cubicBezTo>
                    <a:lnTo>
                      <a:pt x="79" y="66"/>
                    </a:lnTo>
                    <a:close/>
                    <a:moveTo>
                      <a:pt x="29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29" y="45"/>
                      <a:pt x="29" y="45"/>
                      <a:pt x="29" y="45"/>
                    </a:cubicBezTo>
                    <a:lnTo>
                      <a:pt x="29" y="10"/>
                    </a:lnTo>
                    <a:close/>
                    <a:moveTo>
                      <a:pt x="29" y="66"/>
                    </a:move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29" y="101"/>
                      <a:pt x="29" y="101"/>
                      <a:pt x="29" y="101"/>
                    </a:cubicBezTo>
                    <a:lnTo>
                      <a:pt x="29" y="66"/>
                    </a:lnTo>
                    <a:close/>
                    <a:moveTo>
                      <a:pt x="29" y="122"/>
                    </a:moveTo>
                    <a:cubicBezTo>
                      <a:pt x="96" y="122"/>
                      <a:pt x="96" y="122"/>
                      <a:pt x="96" y="122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29" y="157"/>
                      <a:pt x="29" y="157"/>
                      <a:pt x="29" y="157"/>
                    </a:cubicBezTo>
                    <a:lnTo>
                      <a:pt x="29" y="122"/>
                    </a:lnTo>
                    <a:close/>
                    <a:moveTo>
                      <a:pt x="29" y="178"/>
                    </a:moveTo>
                    <a:cubicBezTo>
                      <a:pt x="63" y="178"/>
                      <a:pt x="63" y="178"/>
                      <a:pt x="63" y="178"/>
                    </a:cubicBezTo>
                    <a:cubicBezTo>
                      <a:pt x="63" y="213"/>
                      <a:pt x="63" y="213"/>
                      <a:pt x="63" y="213"/>
                    </a:cubicBezTo>
                    <a:cubicBezTo>
                      <a:pt x="29" y="213"/>
                      <a:pt x="29" y="213"/>
                      <a:pt x="29" y="213"/>
                    </a:cubicBezTo>
                    <a:lnTo>
                      <a:pt x="29" y="178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46" name="Rectangle 8">
                <a:extLst>
                  <a:ext uri="{FF2B5EF4-FFF2-40B4-BE49-F238E27FC236}">
                    <a16:creationId xmlns:a16="http://schemas.microsoft.com/office/drawing/2014/main" id="{40962EFB-8A1B-4FF1-97F8-07A569C79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48" name="Rectangle 9">
                <a:extLst>
                  <a:ext uri="{FF2B5EF4-FFF2-40B4-BE49-F238E27FC236}">
                    <a16:creationId xmlns:a16="http://schemas.microsoft.com/office/drawing/2014/main" id="{78997676-19DC-43F9-B1E5-20EFEB658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49" name="Rectangle 10">
                <a:extLst>
                  <a:ext uri="{FF2B5EF4-FFF2-40B4-BE49-F238E27FC236}">
                    <a16:creationId xmlns:a16="http://schemas.microsoft.com/office/drawing/2014/main" id="{E38C4799-4A4D-4C41-9C4C-28D8634A6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50" name="Rectangle 11">
                <a:extLst>
                  <a:ext uri="{FF2B5EF4-FFF2-40B4-BE49-F238E27FC236}">
                    <a16:creationId xmlns:a16="http://schemas.microsoft.com/office/drawing/2014/main" id="{D327807F-342C-43EF-8005-1262FADE7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626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51" name="Rectangle 12">
                <a:extLst>
                  <a:ext uri="{FF2B5EF4-FFF2-40B4-BE49-F238E27FC236}">
                    <a16:creationId xmlns:a16="http://schemas.microsoft.com/office/drawing/2014/main" id="{EF4C4051-7BF3-48BC-9568-336E57680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426" y="4664141"/>
                <a:ext cx="295275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52" name="Rectangle 13">
                <a:extLst>
                  <a:ext uri="{FF2B5EF4-FFF2-40B4-BE49-F238E27FC236}">
                    <a16:creationId xmlns:a16="http://schemas.microsoft.com/office/drawing/2014/main" id="{A70A7C8B-EA34-4AD9-88ED-14DECC34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48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53" name="Rectangle 14">
                <a:extLst>
                  <a:ext uri="{FF2B5EF4-FFF2-40B4-BE49-F238E27FC236}">
                    <a16:creationId xmlns:a16="http://schemas.microsoft.com/office/drawing/2014/main" id="{D3D2B798-175D-40E1-9E9F-E36061791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66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54" name="Rectangle 15">
                <a:extLst>
                  <a:ext uri="{FF2B5EF4-FFF2-40B4-BE49-F238E27FC236}">
                    <a16:creationId xmlns:a16="http://schemas.microsoft.com/office/drawing/2014/main" id="{E44A6428-B335-4EA0-A37F-4A385931E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84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56" name="Rectangle 16">
                <a:extLst>
                  <a:ext uri="{FF2B5EF4-FFF2-40B4-BE49-F238E27FC236}">
                    <a16:creationId xmlns:a16="http://schemas.microsoft.com/office/drawing/2014/main" id="{98D79B26-2C6D-45A3-A775-11B6E9617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62" name="Rectangle 17">
                <a:extLst>
                  <a:ext uri="{FF2B5EF4-FFF2-40B4-BE49-F238E27FC236}">
                    <a16:creationId xmlns:a16="http://schemas.microsoft.com/office/drawing/2014/main" id="{4BD0CF24-0A4E-41D2-88CE-7ED927762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1" name="Rectangle 18">
                <a:extLst>
                  <a:ext uri="{FF2B5EF4-FFF2-40B4-BE49-F238E27FC236}">
                    <a16:creationId xmlns:a16="http://schemas.microsoft.com/office/drawing/2014/main" id="{0796BA07-2140-41AB-A81B-E648F8F2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4664141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2" name="Rectangle 19">
                <a:extLst>
                  <a:ext uri="{FF2B5EF4-FFF2-40B4-BE49-F238E27FC236}">
                    <a16:creationId xmlns:a16="http://schemas.microsoft.com/office/drawing/2014/main" id="{3079A5AB-DC36-487C-95FB-4DD7E8F56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3" name="Rectangle 20">
                <a:extLst>
                  <a:ext uri="{FF2B5EF4-FFF2-40B4-BE49-F238E27FC236}">
                    <a16:creationId xmlns:a16="http://schemas.microsoft.com/office/drawing/2014/main" id="{D6949753-C365-47DF-959B-2729A5D82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4" name="Rectangle 21">
                <a:extLst>
                  <a:ext uri="{FF2B5EF4-FFF2-40B4-BE49-F238E27FC236}">
                    <a16:creationId xmlns:a16="http://schemas.microsoft.com/office/drawing/2014/main" id="{46B63C52-7D8C-448D-9D0E-1FCA24C20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5" name="Rectangle 22">
                <a:extLst>
                  <a:ext uri="{FF2B5EF4-FFF2-40B4-BE49-F238E27FC236}">
                    <a16:creationId xmlns:a16="http://schemas.microsoft.com/office/drawing/2014/main" id="{71AAF203-370D-4A72-A8C9-0063BDDA0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626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6" name="Rectangle 23">
                <a:extLst>
                  <a:ext uri="{FF2B5EF4-FFF2-40B4-BE49-F238E27FC236}">
                    <a16:creationId xmlns:a16="http://schemas.microsoft.com/office/drawing/2014/main" id="{3ACD3FB8-A2B2-4EF7-A3FB-1C602EB3C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426" y="5148328"/>
                <a:ext cx="295275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7" name="Rectangle 24">
                <a:extLst>
                  <a:ext uri="{FF2B5EF4-FFF2-40B4-BE49-F238E27FC236}">
                    <a16:creationId xmlns:a16="http://schemas.microsoft.com/office/drawing/2014/main" id="{DF526789-2135-4F59-99A1-69BFA8ADB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48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8" name="Rectangle 25">
                <a:extLst>
                  <a:ext uri="{FF2B5EF4-FFF2-40B4-BE49-F238E27FC236}">
                    <a16:creationId xmlns:a16="http://schemas.microsoft.com/office/drawing/2014/main" id="{BBC93ED3-DAB8-49EA-8EC6-5DEA89BB7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66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49" name="Rectangle 26">
                <a:extLst>
                  <a:ext uri="{FF2B5EF4-FFF2-40B4-BE49-F238E27FC236}">
                    <a16:creationId xmlns:a16="http://schemas.microsoft.com/office/drawing/2014/main" id="{E7C0A5DD-2BAB-4706-9382-6D56C61E0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84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0" name="Rectangle 27">
                <a:extLst>
                  <a:ext uri="{FF2B5EF4-FFF2-40B4-BE49-F238E27FC236}">
                    <a16:creationId xmlns:a16="http://schemas.microsoft.com/office/drawing/2014/main" id="{FCC30859-8D15-41F4-BBB0-21549FBBC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1" name="Rectangle 28">
                <a:extLst>
                  <a:ext uri="{FF2B5EF4-FFF2-40B4-BE49-F238E27FC236}">
                    <a16:creationId xmlns:a16="http://schemas.microsoft.com/office/drawing/2014/main" id="{45A32597-2CC2-49B7-ACB1-4F3E6B35F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3" name="Rectangle 29">
                <a:extLst>
                  <a:ext uri="{FF2B5EF4-FFF2-40B4-BE49-F238E27FC236}">
                    <a16:creationId xmlns:a16="http://schemas.microsoft.com/office/drawing/2014/main" id="{CFF581E6-C87A-4C06-8560-EFEC3BF9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5148328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4" name="Rectangle 30">
                <a:extLst>
                  <a:ext uri="{FF2B5EF4-FFF2-40B4-BE49-F238E27FC236}">
                    <a16:creationId xmlns:a16="http://schemas.microsoft.com/office/drawing/2014/main" id="{6DFE9206-D189-4A30-AE74-F0A50A102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5632516"/>
                <a:ext cx="5778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5" name="Rectangle 31">
                <a:extLst>
                  <a:ext uri="{FF2B5EF4-FFF2-40B4-BE49-F238E27FC236}">
                    <a16:creationId xmlns:a16="http://schemas.microsoft.com/office/drawing/2014/main" id="{A231FDE9-F1E5-480D-9FDF-A82F01CD4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9651" y="5632516"/>
                <a:ext cx="57943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7" name="Rectangle 32">
                <a:extLst>
                  <a:ext uri="{FF2B5EF4-FFF2-40B4-BE49-F238E27FC236}">
                    <a16:creationId xmlns:a16="http://schemas.microsoft.com/office/drawing/2014/main" id="{3948389B-ACBD-4697-830D-C691FE3B1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7326" y="5632516"/>
                <a:ext cx="2857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8" name="Rectangle 33">
                <a:extLst>
                  <a:ext uri="{FF2B5EF4-FFF2-40B4-BE49-F238E27FC236}">
                    <a16:creationId xmlns:a16="http://schemas.microsoft.com/office/drawing/2014/main" id="{910FC0EC-CE4D-4EA1-B0B0-5661F8010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188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59" name="Rectangle 34">
                <a:extLst>
                  <a:ext uri="{FF2B5EF4-FFF2-40B4-BE49-F238E27FC236}">
                    <a16:creationId xmlns:a16="http://schemas.microsoft.com/office/drawing/2014/main" id="{788CE330-6278-484D-B210-810B6CB5D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051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0" name="Rectangle 35">
                <a:extLst>
                  <a:ext uri="{FF2B5EF4-FFF2-40B4-BE49-F238E27FC236}">
                    <a16:creationId xmlns:a16="http://schemas.microsoft.com/office/drawing/2014/main" id="{389FE566-F322-44AB-9D4B-ECC44B030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6851" y="5632516"/>
                <a:ext cx="285750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1" name="Rectangle 36">
                <a:extLst>
                  <a:ext uri="{FF2B5EF4-FFF2-40B4-BE49-F238E27FC236}">
                    <a16:creationId xmlns:a16="http://schemas.microsoft.com/office/drawing/2014/main" id="{78A3A486-04B9-44BA-9C69-C079090CE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0713" y="5632516"/>
                <a:ext cx="284163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3" name="Rectangle 37">
                <a:extLst>
                  <a:ext uri="{FF2B5EF4-FFF2-40B4-BE49-F238E27FC236}">
                    <a16:creationId xmlns:a16="http://schemas.microsoft.com/office/drawing/2014/main" id="{68B41F50-9500-4094-B7A2-B76CB23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576" y="5632516"/>
                <a:ext cx="284163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4" name="Rectangle 38">
                <a:extLst>
                  <a:ext uri="{FF2B5EF4-FFF2-40B4-BE49-F238E27FC236}">
                    <a16:creationId xmlns:a16="http://schemas.microsoft.com/office/drawing/2014/main" id="{68CB56A9-B932-4E81-B940-CAE8A508B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851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5" name="Rectangle 39">
                <a:extLst>
                  <a:ext uri="{FF2B5EF4-FFF2-40B4-BE49-F238E27FC236}">
                    <a16:creationId xmlns:a16="http://schemas.microsoft.com/office/drawing/2014/main" id="{E8EBFC8C-6742-4F65-8F99-A767827BA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0713" y="5632516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6" name="Rectangle 40">
                <a:extLst>
                  <a:ext uri="{FF2B5EF4-FFF2-40B4-BE49-F238E27FC236}">
                    <a16:creationId xmlns:a16="http://schemas.microsoft.com/office/drawing/2014/main" id="{CE90C630-DA2B-4CFB-876E-6A990DF58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2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7" name="Rectangle 41">
                <a:extLst>
                  <a:ext uri="{FF2B5EF4-FFF2-40B4-BE49-F238E27FC236}">
                    <a16:creationId xmlns:a16="http://schemas.microsoft.com/office/drawing/2014/main" id="{7BF146C7-2683-474A-91A3-F580A88B7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0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8" name="Rectangle 42">
                <a:extLst>
                  <a:ext uri="{FF2B5EF4-FFF2-40B4-BE49-F238E27FC236}">
                    <a16:creationId xmlns:a16="http://schemas.microsoft.com/office/drawing/2014/main" id="{5E4221B4-E6E4-4A19-AF62-929D95F33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826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5D622A7F-42D0-44AF-B67C-D79F9BB90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226" y="6116703"/>
                <a:ext cx="2047875" cy="303213"/>
              </a:xfrm>
              <a:custGeom>
                <a:avLst/>
                <a:gdLst>
                  <a:gd name="T0" fmla="*/ 833 w 1290"/>
                  <a:gd name="T1" fmla="*/ 0 h 191"/>
                  <a:gd name="T2" fmla="*/ 0 w 1290"/>
                  <a:gd name="T3" fmla="*/ 0 h 191"/>
                  <a:gd name="T4" fmla="*/ 0 w 1290"/>
                  <a:gd name="T5" fmla="*/ 191 h 191"/>
                  <a:gd name="T6" fmla="*/ 1290 w 1290"/>
                  <a:gd name="T7" fmla="*/ 191 h 191"/>
                  <a:gd name="T8" fmla="*/ 1290 w 1290"/>
                  <a:gd name="T9" fmla="*/ 0 h 191"/>
                  <a:gd name="T10" fmla="*/ 833 w 1290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0" h="191">
                    <a:moveTo>
                      <a:pt x="833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1290" y="191"/>
                    </a:lnTo>
                    <a:lnTo>
                      <a:pt x="1290" y="0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468A5E12-0AD3-4031-8F21-426098B89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226" y="6116703"/>
                <a:ext cx="2047875" cy="303213"/>
              </a:xfrm>
              <a:custGeom>
                <a:avLst/>
                <a:gdLst>
                  <a:gd name="T0" fmla="*/ 833 w 1290"/>
                  <a:gd name="T1" fmla="*/ 0 h 191"/>
                  <a:gd name="T2" fmla="*/ 0 w 1290"/>
                  <a:gd name="T3" fmla="*/ 0 h 191"/>
                  <a:gd name="T4" fmla="*/ 0 w 1290"/>
                  <a:gd name="T5" fmla="*/ 191 h 191"/>
                  <a:gd name="T6" fmla="*/ 1290 w 1290"/>
                  <a:gd name="T7" fmla="*/ 191 h 191"/>
                  <a:gd name="T8" fmla="*/ 1290 w 1290"/>
                  <a:gd name="T9" fmla="*/ 0 h 191"/>
                  <a:gd name="T10" fmla="*/ 833 w 1290"/>
                  <a:gd name="T1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0" h="191">
                    <a:moveTo>
                      <a:pt x="833" y="0"/>
                    </a:moveTo>
                    <a:lnTo>
                      <a:pt x="0" y="0"/>
                    </a:lnTo>
                    <a:lnTo>
                      <a:pt x="0" y="191"/>
                    </a:lnTo>
                    <a:lnTo>
                      <a:pt x="1290" y="191"/>
                    </a:lnTo>
                    <a:lnTo>
                      <a:pt x="1290" y="0"/>
                    </a:lnTo>
                    <a:lnTo>
                      <a:pt x="833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71" name="Rectangle 45">
                <a:extLst>
                  <a:ext uri="{FF2B5EF4-FFF2-40B4-BE49-F238E27FC236}">
                    <a16:creationId xmlns:a16="http://schemas.microsoft.com/office/drawing/2014/main" id="{2D7E5C2E-A607-414E-9A52-1420ED3FC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213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72" name="Rectangle 46">
                <a:extLst>
                  <a:ext uri="{FF2B5EF4-FFF2-40B4-BE49-F238E27FC236}">
                    <a16:creationId xmlns:a16="http://schemas.microsoft.com/office/drawing/2014/main" id="{4DE72E3D-5DFB-4086-8849-A82FD31A8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3601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373" name="Rectangle 47">
                <a:extLst>
                  <a:ext uri="{FF2B5EF4-FFF2-40B4-BE49-F238E27FC236}">
                    <a16:creationId xmlns:a16="http://schemas.microsoft.com/office/drawing/2014/main" id="{0B2ECD85-E378-4E37-8300-27CE35318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5401" y="6116703"/>
                <a:ext cx="293688" cy="3032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22315D9F-521D-494C-B154-7F1D39806B26}"/>
                </a:ext>
              </a:extLst>
            </p:cNvPr>
            <p:cNvGrpSpPr/>
            <p:nvPr/>
          </p:nvGrpSpPr>
          <p:grpSpPr>
            <a:xfrm flipH="1">
              <a:off x="8121984" y="3092546"/>
              <a:ext cx="884089" cy="1519977"/>
              <a:chOff x="3844512" y="2874945"/>
              <a:chExt cx="468661" cy="805748"/>
            </a:xfrm>
          </p:grpSpPr>
          <p:sp>
            <p:nvSpPr>
              <p:cNvPr id="241" name="Freeform 14811">
                <a:extLst>
                  <a:ext uri="{FF2B5EF4-FFF2-40B4-BE49-F238E27FC236}">
                    <a16:creationId xmlns:a16="http://schemas.microsoft.com/office/drawing/2014/main" id="{47947D27-0104-481F-9E0F-54B7625819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4905" y="3458409"/>
                <a:ext cx="318929" cy="222284"/>
              </a:xfrm>
              <a:custGeom>
                <a:avLst/>
                <a:gdLst>
                  <a:gd name="T0" fmla="*/ 199 w 220"/>
                  <a:gd name="T1" fmla="*/ 154 h 154"/>
                  <a:gd name="T2" fmla="*/ 219 w 220"/>
                  <a:gd name="T3" fmla="*/ 134 h 154"/>
                  <a:gd name="T4" fmla="*/ 220 w 220"/>
                  <a:gd name="T5" fmla="*/ 20 h 154"/>
                  <a:gd name="T6" fmla="*/ 201 w 220"/>
                  <a:gd name="T7" fmla="*/ 0 h 154"/>
                  <a:gd name="T8" fmla="*/ 21 w 220"/>
                  <a:gd name="T9" fmla="*/ 0 h 154"/>
                  <a:gd name="T10" fmla="*/ 1 w 220"/>
                  <a:gd name="T11" fmla="*/ 19 h 154"/>
                  <a:gd name="T12" fmla="*/ 0 w 220"/>
                  <a:gd name="T13" fmla="*/ 134 h 154"/>
                  <a:gd name="T14" fmla="*/ 20 w 220"/>
                  <a:gd name="T15" fmla="*/ 154 h 154"/>
                  <a:gd name="T16" fmla="*/ 199 w 220"/>
                  <a:gd name="T17" fmla="*/ 154 h 154"/>
                  <a:gd name="T18" fmla="*/ 196 w 220"/>
                  <a:gd name="T19" fmla="*/ 37 h 154"/>
                  <a:gd name="T20" fmla="*/ 190 w 220"/>
                  <a:gd name="T21" fmla="*/ 50 h 154"/>
                  <a:gd name="T22" fmla="*/ 177 w 220"/>
                  <a:gd name="T23" fmla="*/ 45 h 154"/>
                  <a:gd name="T24" fmla="*/ 182 w 220"/>
                  <a:gd name="T25" fmla="*/ 32 h 154"/>
                  <a:gd name="T26" fmla="*/ 196 w 220"/>
                  <a:gd name="T27" fmla="*/ 3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54">
                    <a:moveTo>
                      <a:pt x="199" y="154"/>
                    </a:moveTo>
                    <a:cubicBezTo>
                      <a:pt x="210" y="154"/>
                      <a:pt x="219" y="145"/>
                      <a:pt x="219" y="134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9"/>
                      <a:pt x="212" y="0"/>
                      <a:pt x="20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1" y="9"/>
                      <a:pt x="1" y="19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5"/>
                      <a:pt x="9" y="154"/>
                      <a:pt x="20" y="154"/>
                    </a:cubicBezTo>
                    <a:lnTo>
                      <a:pt x="199" y="154"/>
                    </a:lnTo>
                    <a:close/>
                    <a:moveTo>
                      <a:pt x="196" y="37"/>
                    </a:moveTo>
                    <a:cubicBezTo>
                      <a:pt x="198" y="42"/>
                      <a:pt x="196" y="48"/>
                      <a:pt x="190" y="50"/>
                    </a:cubicBezTo>
                    <a:cubicBezTo>
                      <a:pt x="185" y="53"/>
                      <a:pt x="179" y="50"/>
                      <a:pt x="177" y="45"/>
                    </a:cubicBezTo>
                    <a:cubicBezTo>
                      <a:pt x="175" y="40"/>
                      <a:pt x="177" y="34"/>
                      <a:pt x="182" y="32"/>
                    </a:cubicBezTo>
                    <a:cubicBezTo>
                      <a:pt x="187" y="29"/>
                      <a:pt x="193" y="32"/>
                      <a:pt x="196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AEFE877-7BD3-4931-AE7F-BE5F539365A7}"/>
                  </a:ext>
                </a:extLst>
              </p:cNvPr>
              <p:cNvSpPr/>
              <p:nvPr/>
            </p:nvSpPr>
            <p:spPr>
              <a:xfrm rot="449517" flipH="1">
                <a:off x="3844512" y="2874945"/>
                <a:ext cx="468661" cy="569087"/>
              </a:xfrm>
              <a:custGeom>
                <a:avLst/>
                <a:gdLst>
                  <a:gd name="connsiteX0" fmla="*/ 332127 w 468661"/>
                  <a:gd name="connsiteY0" fmla="*/ 1039 h 569087"/>
                  <a:gd name="connsiteX1" fmla="*/ 326307 w 468661"/>
                  <a:gd name="connsiteY1" fmla="*/ 274 h 569087"/>
                  <a:gd name="connsiteX2" fmla="*/ 309717 w 468661"/>
                  <a:gd name="connsiteY2" fmla="*/ 2533 h 569087"/>
                  <a:gd name="connsiteX3" fmla="*/ 296036 w 468661"/>
                  <a:gd name="connsiteY3" fmla="*/ 16867 h 569087"/>
                  <a:gd name="connsiteX4" fmla="*/ 218128 w 468661"/>
                  <a:gd name="connsiteY4" fmla="*/ 215617 h 569087"/>
                  <a:gd name="connsiteX5" fmla="*/ 215138 w 468661"/>
                  <a:gd name="connsiteY5" fmla="*/ 216897 h 569087"/>
                  <a:gd name="connsiteX6" fmla="*/ 169318 w 468661"/>
                  <a:gd name="connsiteY6" fmla="*/ 31929 h 569087"/>
                  <a:gd name="connsiteX7" fmla="*/ 157588 w 468661"/>
                  <a:gd name="connsiteY7" fmla="*/ 15880 h 569087"/>
                  <a:gd name="connsiteX8" fmla="*/ 141459 w 468661"/>
                  <a:gd name="connsiteY8" fmla="*/ 11503 h 569087"/>
                  <a:gd name="connsiteX9" fmla="*/ 135595 w 468661"/>
                  <a:gd name="connsiteY9" fmla="*/ 11503 h 569087"/>
                  <a:gd name="connsiteX10" fmla="*/ 132661 w 468661"/>
                  <a:gd name="connsiteY10" fmla="*/ 12962 h 569087"/>
                  <a:gd name="connsiteX11" fmla="*/ 115066 w 468661"/>
                  <a:gd name="connsiteY11" fmla="*/ 26093 h 569087"/>
                  <a:gd name="connsiteX12" fmla="*/ 110668 w 468661"/>
                  <a:gd name="connsiteY12" fmla="*/ 40682 h 569087"/>
                  <a:gd name="connsiteX13" fmla="*/ 110668 w 468661"/>
                  <a:gd name="connsiteY13" fmla="*/ 47977 h 569087"/>
                  <a:gd name="connsiteX14" fmla="*/ 119465 w 468661"/>
                  <a:gd name="connsiteY14" fmla="*/ 81533 h 569087"/>
                  <a:gd name="connsiteX15" fmla="*/ 136762 w 468661"/>
                  <a:gd name="connsiteY15" fmla="*/ 153457 h 569087"/>
                  <a:gd name="connsiteX16" fmla="*/ 153466 w 468661"/>
                  <a:gd name="connsiteY16" fmla="*/ 223258 h 569087"/>
                  <a:gd name="connsiteX17" fmla="*/ 153383 w 468661"/>
                  <a:gd name="connsiteY17" fmla="*/ 227650 h 569087"/>
                  <a:gd name="connsiteX18" fmla="*/ 164341 w 468661"/>
                  <a:gd name="connsiteY18" fmla="*/ 298313 h 569087"/>
                  <a:gd name="connsiteX19" fmla="*/ 112803 w 468661"/>
                  <a:gd name="connsiteY19" fmla="*/ 341564 h 569087"/>
                  <a:gd name="connsiteX20" fmla="*/ 70588 w 468661"/>
                  <a:gd name="connsiteY20" fmla="*/ 313921 h 569087"/>
                  <a:gd name="connsiteX21" fmla="*/ 69333 w 468661"/>
                  <a:gd name="connsiteY21" fmla="*/ 312295 h 569087"/>
                  <a:gd name="connsiteX22" fmla="*/ 69522 w 468661"/>
                  <a:gd name="connsiteY22" fmla="*/ 310858 h 569087"/>
                  <a:gd name="connsiteX23" fmla="*/ 69718 w 468661"/>
                  <a:gd name="connsiteY23" fmla="*/ 309366 h 569087"/>
                  <a:gd name="connsiteX24" fmla="*/ 69907 w 468661"/>
                  <a:gd name="connsiteY24" fmla="*/ 307930 h 569087"/>
                  <a:gd name="connsiteX25" fmla="*/ 82459 w 468661"/>
                  <a:gd name="connsiteY25" fmla="*/ 280181 h 569087"/>
                  <a:gd name="connsiteX26" fmla="*/ 83411 w 468661"/>
                  <a:gd name="connsiteY26" fmla="*/ 272943 h 569087"/>
                  <a:gd name="connsiteX27" fmla="*/ 82383 w 468661"/>
                  <a:gd name="connsiteY27" fmla="*/ 258080 h 569087"/>
                  <a:gd name="connsiteX28" fmla="*/ 66639 w 468661"/>
                  <a:gd name="connsiteY28" fmla="*/ 242744 h 569087"/>
                  <a:gd name="connsiteX29" fmla="*/ 63940 w 468661"/>
                  <a:gd name="connsiteY29" fmla="*/ 240927 h 569087"/>
                  <a:gd name="connsiteX30" fmla="*/ 56865 w 468661"/>
                  <a:gd name="connsiteY30" fmla="*/ 238535 h 569087"/>
                  <a:gd name="connsiteX31" fmla="*/ 41763 w 468661"/>
                  <a:gd name="connsiteY31" fmla="*/ 240990 h 569087"/>
                  <a:gd name="connsiteX32" fmla="*/ 26586 w 468661"/>
                  <a:gd name="connsiteY32" fmla="*/ 255183 h 569087"/>
                  <a:gd name="connsiteX33" fmla="*/ 1519 w 468661"/>
                  <a:gd name="connsiteY33" fmla="*/ 310740 h 569087"/>
                  <a:gd name="connsiteX34" fmla="*/ 952 w 468661"/>
                  <a:gd name="connsiteY34" fmla="*/ 315050 h 569087"/>
                  <a:gd name="connsiteX35" fmla="*/ 0 w 468661"/>
                  <a:gd name="connsiteY35" fmla="*/ 322289 h 569087"/>
                  <a:gd name="connsiteX36" fmla="*/ 10991 w 468661"/>
                  <a:gd name="connsiteY36" fmla="*/ 339923 h 569087"/>
                  <a:gd name="connsiteX37" fmla="*/ 146573 w 468661"/>
                  <a:gd name="connsiteY37" fmla="*/ 478440 h 569087"/>
                  <a:gd name="connsiteX38" fmla="*/ 138964 w 468661"/>
                  <a:gd name="connsiteY38" fmla="*/ 536294 h 569087"/>
                  <a:gd name="connsiteX39" fmla="*/ 377212 w 468661"/>
                  <a:gd name="connsiteY39" fmla="*/ 569087 h 569087"/>
                  <a:gd name="connsiteX40" fmla="*/ 393758 w 468661"/>
                  <a:gd name="connsiteY40" fmla="*/ 443269 h 569087"/>
                  <a:gd name="connsiteX41" fmla="*/ 392270 w 468661"/>
                  <a:gd name="connsiteY41" fmla="*/ 443073 h 569087"/>
                  <a:gd name="connsiteX42" fmla="*/ 411680 w 468661"/>
                  <a:gd name="connsiteY42" fmla="*/ 295484 h 569087"/>
                  <a:gd name="connsiteX43" fmla="*/ 411869 w 468661"/>
                  <a:gd name="connsiteY43" fmla="*/ 294047 h 569087"/>
                  <a:gd name="connsiteX44" fmla="*/ 466001 w 468661"/>
                  <a:gd name="connsiteY44" fmla="*/ 152541 h 569087"/>
                  <a:gd name="connsiteX45" fmla="*/ 468397 w 468661"/>
                  <a:gd name="connsiteY45" fmla="*/ 145493 h 569087"/>
                  <a:gd name="connsiteX46" fmla="*/ 465917 w 468661"/>
                  <a:gd name="connsiteY46" fmla="*/ 130496 h 569087"/>
                  <a:gd name="connsiteX47" fmla="*/ 448729 w 468661"/>
                  <a:gd name="connsiteY47" fmla="*/ 114969 h 569087"/>
                  <a:gd name="connsiteX48" fmla="*/ 447474 w 468661"/>
                  <a:gd name="connsiteY48" fmla="*/ 113343 h 569087"/>
                  <a:gd name="connsiteX49" fmla="*/ 440210 w 468661"/>
                  <a:gd name="connsiteY49" fmla="*/ 112387 h 569087"/>
                  <a:gd name="connsiteX50" fmla="*/ 425116 w 468661"/>
                  <a:gd name="connsiteY50" fmla="*/ 114787 h 569087"/>
                  <a:gd name="connsiteX51" fmla="*/ 409939 w 468661"/>
                  <a:gd name="connsiteY51" fmla="*/ 128980 h 569087"/>
                  <a:gd name="connsiteX52" fmla="*/ 407732 w 468661"/>
                  <a:gd name="connsiteY52" fmla="*/ 134592 h 569087"/>
                  <a:gd name="connsiteX53" fmla="*/ 353978 w 468661"/>
                  <a:gd name="connsiteY53" fmla="*/ 273224 h 569087"/>
                  <a:gd name="connsiteX54" fmla="*/ 347592 w 468661"/>
                  <a:gd name="connsiteY54" fmla="*/ 276769 h 569087"/>
                  <a:gd name="connsiteX55" fmla="*/ 346148 w 468661"/>
                  <a:gd name="connsiteY55" fmla="*/ 276579 h 569087"/>
                  <a:gd name="connsiteX56" fmla="*/ 342768 w 468661"/>
                  <a:gd name="connsiteY56" fmla="*/ 268770 h 569087"/>
                  <a:gd name="connsiteX57" fmla="*/ 410505 w 468661"/>
                  <a:gd name="connsiteY57" fmla="*/ 90830 h 569087"/>
                  <a:gd name="connsiteX58" fmla="*/ 412901 w 468661"/>
                  <a:gd name="connsiteY58" fmla="*/ 83782 h 569087"/>
                  <a:gd name="connsiteX59" fmla="*/ 410473 w 468661"/>
                  <a:gd name="connsiteY59" fmla="*/ 68735 h 569087"/>
                  <a:gd name="connsiteX60" fmla="*/ 393284 w 468661"/>
                  <a:gd name="connsiteY60" fmla="*/ 53208 h 569087"/>
                  <a:gd name="connsiteX61" fmla="*/ 391840 w 468661"/>
                  <a:gd name="connsiteY61" fmla="*/ 53018 h 569087"/>
                  <a:gd name="connsiteX62" fmla="*/ 384766 w 468661"/>
                  <a:gd name="connsiteY62" fmla="*/ 50626 h 569087"/>
                  <a:gd name="connsiteX63" fmla="*/ 369620 w 468661"/>
                  <a:gd name="connsiteY63" fmla="*/ 53076 h 569087"/>
                  <a:gd name="connsiteX64" fmla="*/ 354255 w 468661"/>
                  <a:gd name="connsiteY64" fmla="*/ 68705 h 569087"/>
                  <a:gd name="connsiteX65" fmla="*/ 284833 w 468661"/>
                  <a:gd name="connsiteY65" fmla="*/ 247942 h 569087"/>
                  <a:gd name="connsiteX66" fmla="*/ 277003 w 468661"/>
                  <a:gd name="connsiteY66" fmla="*/ 251296 h 569087"/>
                  <a:gd name="connsiteX67" fmla="*/ 273623 w 468661"/>
                  <a:gd name="connsiteY67" fmla="*/ 243488 h 569087"/>
                  <a:gd name="connsiteX68" fmla="*/ 338964 w 468661"/>
                  <a:gd name="connsiteY68" fmla="*/ 72597 h 569087"/>
                  <a:gd name="connsiteX69" fmla="*/ 352054 w 468661"/>
                  <a:gd name="connsiteY69" fmla="*/ 40422 h 569087"/>
                  <a:gd name="connsiteX70" fmla="*/ 352998 w 468661"/>
                  <a:gd name="connsiteY70" fmla="*/ 33239 h 569087"/>
                  <a:gd name="connsiteX71" fmla="*/ 350570 w 468661"/>
                  <a:gd name="connsiteY71" fmla="*/ 18192 h 569087"/>
                  <a:gd name="connsiteX72" fmla="*/ 334826 w 468661"/>
                  <a:gd name="connsiteY72" fmla="*/ 2856 h 569087"/>
                  <a:gd name="connsiteX73" fmla="*/ 332127 w 468661"/>
                  <a:gd name="connsiteY73" fmla="*/ 1039 h 56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68661" h="569087">
                    <a:moveTo>
                      <a:pt x="332127" y="1039"/>
                    </a:moveTo>
                    <a:lnTo>
                      <a:pt x="326307" y="274"/>
                    </a:lnTo>
                    <a:cubicBezTo>
                      <a:pt x="320487" y="-491"/>
                      <a:pt x="315922" y="370"/>
                      <a:pt x="309717" y="2533"/>
                    </a:cubicBezTo>
                    <a:cubicBezTo>
                      <a:pt x="303520" y="4641"/>
                      <a:pt x="298236" y="11310"/>
                      <a:pt x="296036" y="16867"/>
                    </a:cubicBezTo>
                    <a:lnTo>
                      <a:pt x="218128" y="215617"/>
                    </a:lnTo>
                    <a:lnTo>
                      <a:pt x="215138" y="216897"/>
                    </a:lnTo>
                    <a:lnTo>
                      <a:pt x="169318" y="31929"/>
                    </a:lnTo>
                    <a:cubicBezTo>
                      <a:pt x="167853" y="26093"/>
                      <a:pt x="163454" y="18799"/>
                      <a:pt x="157588" y="15880"/>
                    </a:cubicBezTo>
                    <a:cubicBezTo>
                      <a:pt x="151723" y="12962"/>
                      <a:pt x="147324" y="11503"/>
                      <a:pt x="141459" y="11503"/>
                    </a:cubicBezTo>
                    <a:lnTo>
                      <a:pt x="135595" y="11503"/>
                    </a:lnTo>
                    <a:lnTo>
                      <a:pt x="132661" y="12962"/>
                    </a:lnTo>
                    <a:cubicBezTo>
                      <a:pt x="125331" y="14421"/>
                      <a:pt x="119465" y="18799"/>
                      <a:pt x="115066" y="26093"/>
                    </a:cubicBezTo>
                    <a:cubicBezTo>
                      <a:pt x="112133" y="30469"/>
                      <a:pt x="110668" y="34846"/>
                      <a:pt x="110668" y="40682"/>
                    </a:cubicBezTo>
                    <a:lnTo>
                      <a:pt x="110668" y="47977"/>
                    </a:lnTo>
                    <a:cubicBezTo>
                      <a:pt x="119465" y="81533"/>
                      <a:pt x="111619" y="49339"/>
                      <a:pt x="119465" y="81533"/>
                    </a:cubicBezTo>
                    <a:cubicBezTo>
                      <a:pt x="123388" y="97630"/>
                      <a:pt x="129768" y="124230"/>
                      <a:pt x="136762" y="153457"/>
                    </a:cubicBezTo>
                    <a:lnTo>
                      <a:pt x="153466" y="223258"/>
                    </a:lnTo>
                    <a:lnTo>
                      <a:pt x="153383" y="227650"/>
                    </a:lnTo>
                    <a:cubicBezTo>
                      <a:pt x="156999" y="248907"/>
                      <a:pt x="169452" y="282038"/>
                      <a:pt x="164341" y="298313"/>
                    </a:cubicBezTo>
                    <a:cubicBezTo>
                      <a:pt x="157525" y="320014"/>
                      <a:pt x="136082" y="344626"/>
                      <a:pt x="112803" y="341564"/>
                    </a:cubicBezTo>
                    <a:cubicBezTo>
                      <a:pt x="91011" y="338698"/>
                      <a:pt x="70588" y="313921"/>
                      <a:pt x="70588" y="313921"/>
                    </a:cubicBezTo>
                    <a:cubicBezTo>
                      <a:pt x="70172" y="313361"/>
                      <a:pt x="69749" y="312855"/>
                      <a:pt x="69333" y="312295"/>
                    </a:cubicBezTo>
                    <a:lnTo>
                      <a:pt x="69522" y="310858"/>
                    </a:lnTo>
                    <a:lnTo>
                      <a:pt x="69718" y="309366"/>
                    </a:lnTo>
                    <a:lnTo>
                      <a:pt x="69907" y="307930"/>
                    </a:lnTo>
                    <a:cubicBezTo>
                      <a:pt x="74103" y="298700"/>
                      <a:pt x="78263" y="289410"/>
                      <a:pt x="82459" y="280181"/>
                    </a:cubicBezTo>
                    <a:lnTo>
                      <a:pt x="83411" y="272943"/>
                    </a:lnTo>
                    <a:cubicBezTo>
                      <a:pt x="84174" y="267141"/>
                      <a:pt x="84741" y="262831"/>
                      <a:pt x="82383" y="258080"/>
                    </a:cubicBezTo>
                    <a:cubicBezTo>
                      <a:pt x="78959" y="250266"/>
                      <a:pt x="73750" y="245197"/>
                      <a:pt x="66639" y="242744"/>
                    </a:cubicBezTo>
                    <a:cubicBezTo>
                      <a:pt x="65741" y="242120"/>
                      <a:pt x="64837" y="241551"/>
                      <a:pt x="63940" y="240927"/>
                    </a:cubicBezTo>
                    <a:cubicBezTo>
                      <a:pt x="61051" y="240547"/>
                      <a:pt x="59753" y="238915"/>
                      <a:pt x="56865" y="238535"/>
                    </a:cubicBezTo>
                    <a:cubicBezTo>
                      <a:pt x="52489" y="237960"/>
                      <a:pt x="46480" y="238631"/>
                      <a:pt x="41763" y="240990"/>
                    </a:cubicBezTo>
                    <a:cubicBezTo>
                      <a:pt x="35565" y="243098"/>
                      <a:pt x="28982" y="248135"/>
                      <a:pt x="26586" y="255183"/>
                    </a:cubicBezTo>
                    <a:lnTo>
                      <a:pt x="1519" y="310740"/>
                    </a:lnTo>
                    <a:lnTo>
                      <a:pt x="952" y="315050"/>
                    </a:lnTo>
                    <a:lnTo>
                      <a:pt x="0" y="322289"/>
                    </a:lnTo>
                    <a:cubicBezTo>
                      <a:pt x="492" y="329717"/>
                      <a:pt x="4105" y="336095"/>
                      <a:pt x="10991" y="339923"/>
                    </a:cubicBezTo>
                    <a:lnTo>
                      <a:pt x="146573" y="478440"/>
                    </a:lnTo>
                    <a:lnTo>
                      <a:pt x="138964" y="536294"/>
                    </a:lnTo>
                    <a:lnTo>
                      <a:pt x="377212" y="569087"/>
                    </a:lnTo>
                    <a:lnTo>
                      <a:pt x="393758" y="443269"/>
                    </a:lnTo>
                    <a:lnTo>
                      <a:pt x="392270" y="443073"/>
                    </a:lnTo>
                    <a:lnTo>
                      <a:pt x="411680" y="295484"/>
                    </a:lnTo>
                    <a:lnTo>
                      <a:pt x="411869" y="294047"/>
                    </a:lnTo>
                    <a:lnTo>
                      <a:pt x="466001" y="152541"/>
                    </a:lnTo>
                    <a:cubicBezTo>
                      <a:pt x="467823" y="149858"/>
                      <a:pt x="468012" y="148421"/>
                      <a:pt x="468397" y="145493"/>
                    </a:cubicBezTo>
                    <a:cubicBezTo>
                      <a:pt x="469152" y="139746"/>
                      <a:pt x="468282" y="135191"/>
                      <a:pt x="465917" y="130496"/>
                    </a:cubicBezTo>
                    <a:cubicBezTo>
                      <a:pt x="462537" y="122687"/>
                      <a:pt x="455848" y="117367"/>
                      <a:pt x="448729" y="114969"/>
                    </a:cubicBezTo>
                    <a:cubicBezTo>
                      <a:pt x="448313" y="114408"/>
                      <a:pt x="447890" y="113903"/>
                      <a:pt x="447474" y="113343"/>
                    </a:cubicBezTo>
                    <a:lnTo>
                      <a:pt x="440210" y="112387"/>
                    </a:lnTo>
                    <a:cubicBezTo>
                      <a:pt x="435834" y="111812"/>
                      <a:pt x="429870" y="112489"/>
                      <a:pt x="425116" y="114787"/>
                    </a:cubicBezTo>
                    <a:cubicBezTo>
                      <a:pt x="417467" y="116760"/>
                      <a:pt x="412139" y="123423"/>
                      <a:pt x="409939" y="128980"/>
                    </a:cubicBezTo>
                    <a:lnTo>
                      <a:pt x="407732" y="134592"/>
                    </a:lnTo>
                    <a:lnTo>
                      <a:pt x="353978" y="273224"/>
                    </a:lnTo>
                    <a:cubicBezTo>
                      <a:pt x="353600" y="276097"/>
                      <a:pt x="350524" y="277154"/>
                      <a:pt x="347592" y="276769"/>
                    </a:cubicBezTo>
                    <a:lnTo>
                      <a:pt x="346148" y="276579"/>
                    </a:lnTo>
                    <a:cubicBezTo>
                      <a:pt x="343448" y="274762"/>
                      <a:pt x="340895" y="271503"/>
                      <a:pt x="342768" y="268770"/>
                    </a:cubicBezTo>
                    <a:lnTo>
                      <a:pt x="410505" y="90830"/>
                    </a:lnTo>
                    <a:cubicBezTo>
                      <a:pt x="412334" y="88092"/>
                      <a:pt x="412523" y="86655"/>
                      <a:pt x="412901" y="83782"/>
                    </a:cubicBezTo>
                    <a:cubicBezTo>
                      <a:pt x="413475" y="79416"/>
                      <a:pt x="412794" y="73425"/>
                      <a:pt x="410473" y="68735"/>
                    </a:cubicBezTo>
                    <a:cubicBezTo>
                      <a:pt x="407049" y="60921"/>
                      <a:pt x="400352" y="55656"/>
                      <a:pt x="393284" y="53208"/>
                    </a:cubicBezTo>
                    <a:lnTo>
                      <a:pt x="391840" y="53018"/>
                    </a:lnTo>
                    <a:cubicBezTo>
                      <a:pt x="389098" y="51196"/>
                      <a:pt x="387653" y="51006"/>
                      <a:pt x="384766" y="50626"/>
                    </a:cubicBezTo>
                    <a:cubicBezTo>
                      <a:pt x="380390" y="50051"/>
                      <a:pt x="374381" y="50722"/>
                      <a:pt x="369620" y="53076"/>
                    </a:cubicBezTo>
                    <a:cubicBezTo>
                      <a:pt x="361789" y="56430"/>
                      <a:pt x="356694" y="61662"/>
                      <a:pt x="354255" y="68705"/>
                    </a:cubicBezTo>
                    <a:lnTo>
                      <a:pt x="284833" y="247942"/>
                    </a:lnTo>
                    <a:cubicBezTo>
                      <a:pt x="284456" y="250815"/>
                      <a:pt x="279935" y="251682"/>
                      <a:pt x="277003" y="251296"/>
                    </a:cubicBezTo>
                    <a:cubicBezTo>
                      <a:pt x="274304" y="249480"/>
                      <a:pt x="271750" y="246221"/>
                      <a:pt x="273623" y="243488"/>
                    </a:cubicBezTo>
                    <a:lnTo>
                      <a:pt x="338964" y="72597"/>
                    </a:lnTo>
                    <a:cubicBezTo>
                      <a:pt x="343313" y="61870"/>
                      <a:pt x="347705" y="51149"/>
                      <a:pt x="352054" y="40422"/>
                    </a:cubicBezTo>
                    <a:lnTo>
                      <a:pt x="352998" y="33239"/>
                    </a:lnTo>
                    <a:cubicBezTo>
                      <a:pt x="353761" y="27437"/>
                      <a:pt x="352891" y="22882"/>
                      <a:pt x="350570" y="18192"/>
                    </a:cubicBezTo>
                    <a:cubicBezTo>
                      <a:pt x="347146" y="10378"/>
                      <a:pt x="341901" y="5248"/>
                      <a:pt x="334826" y="2856"/>
                    </a:cubicBezTo>
                    <a:cubicBezTo>
                      <a:pt x="333929" y="2232"/>
                      <a:pt x="333024" y="1663"/>
                      <a:pt x="332127" y="1039"/>
                    </a:cubicBezTo>
                    <a:close/>
                  </a:path>
                </a:pathLst>
              </a:custGeom>
              <a:solidFill>
                <a:srgbClr val="EC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EA4FD6FB-C015-4FF2-AB23-BF4C9FD4145F}"/>
                </a:ext>
              </a:extLst>
            </p:cNvPr>
            <p:cNvGrpSpPr/>
            <p:nvPr/>
          </p:nvGrpSpPr>
          <p:grpSpPr>
            <a:xfrm rot="677330">
              <a:off x="6702366" y="2996005"/>
              <a:ext cx="884089" cy="1519977"/>
              <a:chOff x="3844512" y="2874945"/>
              <a:chExt cx="468661" cy="805748"/>
            </a:xfrm>
          </p:grpSpPr>
          <p:sp>
            <p:nvSpPr>
              <p:cNvPr id="239" name="Freeform 14811">
                <a:extLst>
                  <a:ext uri="{FF2B5EF4-FFF2-40B4-BE49-F238E27FC236}">
                    <a16:creationId xmlns:a16="http://schemas.microsoft.com/office/drawing/2014/main" id="{7B7CC252-7103-4C7C-B15E-896B71FCA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64905" y="3458409"/>
                <a:ext cx="318929" cy="222284"/>
              </a:xfrm>
              <a:custGeom>
                <a:avLst/>
                <a:gdLst>
                  <a:gd name="T0" fmla="*/ 199 w 220"/>
                  <a:gd name="T1" fmla="*/ 154 h 154"/>
                  <a:gd name="T2" fmla="*/ 219 w 220"/>
                  <a:gd name="T3" fmla="*/ 134 h 154"/>
                  <a:gd name="T4" fmla="*/ 220 w 220"/>
                  <a:gd name="T5" fmla="*/ 20 h 154"/>
                  <a:gd name="T6" fmla="*/ 201 w 220"/>
                  <a:gd name="T7" fmla="*/ 0 h 154"/>
                  <a:gd name="T8" fmla="*/ 21 w 220"/>
                  <a:gd name="T9" fmla="*/ 0 h 154"/>
                  <a:gd name="T10" fmla="*/ 1 w 220"/>
                  <a:gd name="T11" fmla="*/ 19 h 154"/>
                  <a:gd name="T12" fmla="*/ 0 w 220"/>
                  <a:gd name="T13" fmla="*/ 134 h 154"/>
                  <a:gd name="T14" fmla="*/ 20 w 220"/>
                  <a:gd name="T15" fmla="*/ 154 h 154"/>
                  <a:gd name="T16" fmla="*/ 199 w 220"/>
                  <a:gd name="T17" fmla="*/ 154 h 154"/>
                  <a:gd name="T18" fmla="*/ 196 w 220"/>
                  <a:gd name="T19" fmla="*/ 37 h 154"/>
                  <a:gd name="T20" fmla="*/ 190 w 220"/>
                  <a:gd name="T21" fmla="*/ 50 h 154"/>
                  <a:gd name="T22" fmla="*/ 177 w 220"/>
                  <a:gd name="T23" fmla="*/ 45 h 154"/>
                  <a:gd name="T24" fmla="*/ 182 w 220"/>
                  <a:gd name="T25" fmla="*/ 32 h 154"/>
                  <a:gd name="T26" fmla="*/ 196 w 220"/>
                  <a:gd name="T27" fmla="*/ 3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154">
                    <a:moveTo>
                      <a:pt x="199" y="154"/>
                    </a:moveTo>
                    <a:cubicBezTo>
                      <a:pt x="210" y="154"/>
                      <a:pt x="219" y="145"/>
                      <a:pt x="219" y="134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9"/>
                      <a:pt x="212" y="0"/>
                      <a:pt x="20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1" y="9"/>
                      <a:pt x="1" y="19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5"/>
                      <a:pt x="9" y="154"/>
                      <a:pt x="20" y="154"/>
                    </a:cubicBezTo>
                    <a:lnTo>
                      <a:pt x="199" y="154"/>
                    </a:lnTo>
                    <a:close/>
                    <a:moveTo>
                      <a:pt x="196" y="37"/>
                    </a:moveTo>
                    <a:cubicBezTo>
                      <a:pt x="198" y="42"/>
                      <a:pt x="196" y="48"/>
                      <a:pt x="190" y="50"/>
                    </a:cubicBezTo>
                    <a:cubicBezTo>
                      <a:pt x="185" y="53"/>
                      <a:pt x="179" y="50"/>
                      <a:pt x="177" y="45"/>
                    </a:cubicBezTo>
                    <a:cubicBezTo>
                      <a:pt x="175" y="40"/>
                      <a:pt x="177" y="34"/>
                      <a:pt x="182" y="32"/>
                    </a:cubicBezTo>
                    <a:cubicBezTo>
                      <a:pt x="187" y="29"/>
                      <a:pt x="193" y="32"/>
                      <a:pt x="196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4D6310AB-FA6A-4C07-8C5B-F640BC077F95}"/>
                  </a:ext>
                </a:extLst>
              </p:cNvPr>
              <p:cNvSpPr/>
              <p:nvPr/>
            </p:nvSpPr>
            <p:spPr>
              <a:xfrm rot="449517" flipH="1">
                <a:off x="3844512" y="2874945"/>
                <a:ext cx="468661" cy="569087"/>
              </a:xfrm>
              <a:custGeom>
                <a:avLst/>
                <a:gdLst>
                  <a:gd name="connsiteX0" fmla="*/ 332127 w 468661"/>
                  <a:gd name="connsiteY0" fmla="*/ 1039 h 569087"/>
                  <a:gd name="connsiteX1" fmla="*/ 326307 w 468661"/>
                  <a:gd name="connsiteY1" fmla="*/ 274 h 569087"/>
                  <a:gd name="connsiteX2" fmla="*/ 309717 w 468661"/>
                  <a:gd name="connsiteY2" fmla="*/ 2533 h 569087"/>
                  <a:gd name="connsiteX3" fmla="*/ 296036 w 468661"/>
                  <a:gd name="connsiteY3" fmla="*/ 16867 h 569087"/>
                  <a:gd name="connsiteX4" fmla="*/ 218128 w 468661"/>
                  <a:gd name="connsiteY4" fmla="*/ 215617 h 569087"/>
                  <a:gd name="connsiteX5" fmla="*/ 215138 w 468661"/>
                  <a:gd name="connsiteY5" fmla="*/ 216897 h 569087"/>
                  <a:gd name="connsiteX6" fmla="*/ 169318 w 468661"/>
                  <a:gd name="connsiteY6" fmla="*/ 31929 h 569087"/>
                  <a:gd name="connsiteX7" fmla="*/ 157588 w 468661"/>
                  <a:gd name="connsiteY7" fmla="*/ 15880 h 569087"/>
                  <a:gd name="connsiteX8" fmla="*/ 141459 w 468661"/>
                  <a:gd name="connsiteY8" fmla="*/ 11503 h 569087"/>
                  <a:gd name="connsiteX9" fmla="*/ 135595 w 468661"/>
                  <a:gd name="connsiteY9" fmla="*/ 11503 h 569087"/>
                  <a:gd name="connsiteX10" fmla="*/ 132661 w 468661"/>
                  <a:gd name="connsiteY10" fmla="*/ 12962 h 569087"/>
                  <a:gd name="connsiteX11" fmla="*/ 115066 w 468661"/>
                  <a:gd name="connsiteY11" fmla="*/ 26093 h 569087"/>
                  <a:gd name="connsiteX12" fmla="*/ 110668 w 468661"/>
                  <a:gd name="connsiteY12" fmla="*/ 40682 h 569087"/>
                  <a:gd name="connsiteX13" fmla="*/ 110668 w 468661"/>
                  <a:gd name="connsiteY13" fmla="*/ 47977 h 569087"/>
                  <a:gd name="connsiteX14" fmla="*/ 119465 w 468661"/>
                  <a:gd name="connsiteY14" fmla="*/ 81533 h 569087"/>
                  <a:gd name="connsiteX15" fmla="*/ 136762 w 468661"/>
                  <a:gd name="connsiteY15" fmla="*/ 153457 h 569087"/>
                  <a:gd name="connsiteX16" fmla="*/ 153466 w 468661"/>
                  <a:gd name="connsiteY16" fmla="*/ 223258 h 569087"/>
                  <a:gd name="connsiteX17" fmla="*/ 153383 w 468661"/>
                  <a:gd name="connsiteY17" fmla="*/ 227650 h 569087"/>
                  <a:gd name="connsiteX18" fmla="*/ 164341 w 468661"/>
                  <a:gd name="connsiteY18" fmla="*/ 298313 h 569087"/>
                  <a:gd name="connsiteX19" fmla="*/ 112803 w 468661"/>
                  <a:gd name="connsiteY19" fmla="*/ 341564 h 569087"/>
                  <a:gd name="connsiteX20" fmla="*/ 70588 w 468661"/>
                  <a:gd name="connsiteY20" fmla="*/ 313921 h 569087"/>
                  <a:gd name="connsiteX21" fmla="*/ 69333 w 468661"/>
                  <a:gd name="connsiteY21" fmla="*/ 312295 h 569087"/>
                  <a:gd name="connsiteX22" fmla="*/ 69522 w 468661"/>
                  <a:gd name="connsiteY22" fmla="*/ 310858 h 569087"/>
                  <a:gd name="connsiteX23" fmla="*/ 69718 w 468661"/>
                  <a:gd name="connsiteY23" fmla="*/ 309366 h 569087"/>
                  <a:gd name="connsiteX24" fmla="*/ 69907 w 468661"/>
                  <a:gd name="connsiteY24" fmla="*/ 307930 h 569087"/>
                  <a:gd name="connsiteX25" fmla="*/ 82459 w 468661"/>
                  <a:gd name="connsiteY25" fmla="*/ 280181 h 569087"/>
                  <a:gd name="connsiteX26" fmla="*/ 83411 w 468661"/>
                  <a:gd name="connsiteY26" fmla="*/ 272943 h 569087"/>
                  <a:gd name="connsiteX27" fmla="*/ 82383 w 468661"/>
                  <a:gd name="connsiteY27" fmla="*/ 258080 h 569087"/>
                  <a:gd name="connsiteX28" fmla="*/ 66639 w 468661"/>
                  <a:gd name="connsiteY28" fmla="*/ 242744 h 569087"/>
                  <a:gd name="connsiteX29" fmla="*/ 63940 w 468661"/>
                  <a:gd name="connsiteY29" fmla="*/ 240927 h 569087"/>
                  <a:gd name="connsiteX30" fmla="*/ 56865 w 468661"/>
                  <a:gd name="connsiteY30" fmla="*/ 238535 h 569087"/>
                  <a:gd name="connsiteX31" fmla="*/ 41763 w 468661"/>
                  <a:gd name="connsiteY31" fmla="*/ 240990 h 569087"/>
                  <a:gd name="connsiteX32" fmla="*/ 26586 w 468661"/>
                  <a:gd name="connsiteY32" fmla="*/ 255183 h 569087"/>
                  <a:gd name="connsiteX33" fmla="*/ 1519 w 468661"/>
                  <a:gd name="connsiteY33" fmla="*/ 310740 h 569087"/>
                  <a:gd name="connsiteX34" fmla="*/ 952 w 468661"/>
                  <a:gd name="connsiteY34" fmla="*/ 315050 h 569087"/>
                  <a:gd name="connsiteX35" fmla="*/ 0 w 468661"/>
                  <a:gd name="connsiteY35" fmla="*/ 322289 h 569087"/>
                  <a:gd name="connsiteX36" fmla="*/ 10991 w 468661"/>
                  <a:gd name="connsiteY36" fmla="*/ 339923 h 569087"/>
                  <a:gd name="connsiteX37" fmla="*/ 146573 w 468661"/>
                  <a:gd name="connsiteY37" fmla="*/ 478440 h 569087"/>
                  <a:gd name="connsiteX38" fmla="*/ 138964 w 468661"/>
                  <a:gd name="connsiteY38" fmla="*/ 536294 h 569087"/>
                  <a:gd name="connsiteX39" fmla="*/ 377212 w 468661"/>
                  <a:gd name="connsiteY39" fmla="*/ 569087 h 569087"/>
                  <a:gd name="connsiteX40" fmla="*/ 393758 w 468661"/>
                  <a:gd name="connsiteY40" fmla="*/ 443269 h 569087"/>
                  <a:gd name="connsiteX41" fmla="*/ 392270 w 468661"/>
                  <a:gd name="connsiteY41" fmla="*/ 443073 h 569087"/>
                  <a:gd name="connsiteX42" fmla="*/ 411680 w 468661"/>
                  <a:gd name="connsiteY42" fmla="*/ 295484 h 569087"/>
                  <a:gd name="connsiteX43" fmla="*/ 411869 w 468661"/>
                  <a:gd name="connsiteY43" fmla="*/ 294047 h 569087"/>
                  <a:gd name="connsiteX44" fmla="*/ 466001 w 468661"/>
                  <a:gd name="connsiteY44" fmla="*/ 152541 h 569087"/>
                  <a:gd name="connsiteX45" fmla="*/ 468397 w 468661"/>
                  <a:gd name="connsiteY45" fmla="*/ 145493 h 569087"/>
                  <a:gd name="connsiteX46" fmla="*/ 465917 w 468661"/>
                  <a:gd name="connsiteY46" fmla="*/ 130496 h 569087"/>
                  <a:gd name="connsiteX47" fmla="*/ 448729 w 468661"/>
                  <a:gd name="connsiteY47" fmla="*/ 114969 h 569087"/>
                  <a:gd name="connsiteX48" fmla="*/ 447474 w 468661"/>
                  <a:gd name="connsiteY48" fmla="*/ 113343 h 569087"/>
                  <a:gd name="connsiteX49" fmla="*/ 440210 w 468661"/>
                  <a:gd name="connsiteY49" fmla="*/ 112387 h 569087"/>
                  <a:gd name="connsiteX50" fmla="*/ 425116 w 468661"/>
                  <a:gd name="connsiteY50" fmla="*/ 114787 h 569087"/>
                  <a:gd name="connsiteX51" fmla="*/ 409939 w 468661"/>
                  <a:gd name="connsiteY51" fmla="*/ 128980 h 569087"/>
                  <a:gd name="connsiteX52" fmla="*/ 407732 w 468661"/>
                  <a:gd name="connsiteY52" fmla="*/ 134592 h 569087"/>
                  <a:gd name="connsiteX53" fmla="*/ 353978 w 468661"/>
                  <a:gd name="connsiteY53" fmla="*/ 273224 h 569087"/>
                  <a:gd name="connsiteX54" fmla="*/ 347592 w 468661"/>
                  <a:gd name="connsiteY54" fmla="*/ 276769 h 569087"/>
                  <a:gd name="connsiteX55" fmla="*/ 346148 w 468661"/>
                  <a:gd name="connsiteY55" fmla="*/ 276579 h 569087"/>
                  <a:gd name="connsiteX56" fmla="*/ 342768 w 468661"/>
                  <a:gd name="connsiteY56" fmla="*/ 268770 h 569087"/>
                  <a:gd name="connsiteX57" fmla="*/ 410505 w 468661"/>
                  <a:gd name="connsiteY57" fmla="*/ 90830 h 569087"/>
                  <a:gd name="connsiteX58" fmla="*/ 412901 w 468661"/>
                  <a:gd name="connsiteY58" fmla="*/ 83782 h 569087"/>
                  <a:gd name="connsiteX59" fmla="*/ 410473 w 468661"/>
                  <a:gd name="connsiteY59" fmla="*/ 68735 h 569087"/>
                  <a:gd name="connsiteX60" fmla="*/ 393284 w 468661"/>
                  <a:gd name="connsiteY60" fmla="*/ 53208 h 569087"/>
                  <a:gd name="connsiteX61" fmla="*/ 391840 w 468661"/>
                  <a:gd name="connsiteY61" fmla="*/ 53018 h 569087"/>
                  <a:gd name="connsiteX62" fmla="*/ 384766 w 468661"/>
                  <a:gd name="connsiteY62" fmla="*/ 50626 h 569087"/>
                  <a:gd name="connsiteX63" fmla="*/ 369620 w 468661"/>
                  <a:gd name="connsiteY63" fmla="*/ 53076 h 569087"/>
                  <a:gd name="connsiteX64" fmla="*/ 354255 w 468661"/>
                  <a:gd name="connsiteY64" fmla="*/ 68705 h 569087"/>
                  <a:gd name="connsiteX65" fmla="*/ 284833 w 468661"/>
                  <a:gd name="connsiteY65" fmla="*/ 247942 h 569087"/>
                  <a:gd name="connsiteX66" fmla="*/ 277003 w 468661"/>
                  <a:gd name="connsiteY66" fmla="*/ 251296 h 569087"/>
                  <a:gd name="connsiteX67" fmla="*/ 273623 w 468661"/>
                  <a:gd name="connsiteY67" fmla="*/ 243488 h 569087"/>
                  <a:gd name="connsiteX68" fmla="*/ 338964 w 468661"/>
                  <a:gd name="connsiteY68" fmla="*/ 72597 h 569087"/>
                  <a:gd name="connsiteX69" fmla="*/ 352054 w 468661"/>
                  <a:gd name="connsiteY69" fmla="*/ 40422 h 569087"/>
                  <a:gd name="connsiteX70" fmla="*/ 352998 w 468661"/>
                  <a:gd name="connsiteY70" fmla="*/ 33239 h 569087"/>
                  <a:gd name="connsiteX71" fmla="*/ 350570 w 468661"/>
                  <a:gd name="connsiteY71" fmla="*/ 18192 h 569087"/>
                  <a:gd name="connsiteX72" fmla="*/ 334826 w 468661"/>
                  <a:gd name="connsiteY72" fmla="*/ 2856 h 569087"/>
                  <a:gd name="connsiteX73" fmla="*/ 332127 w 468661"/>
                  <a:gd name="connsiteY73" fmla="*/ 1039 h 56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68661" h="569087">
                    <a:moveTo>
                      <a:pt x="332127" y="1039"/>
                    </a:moveTo>
                    <a:lnTo>
                      <a:pt x="326307" y="274"/>
                    </a:lnTo>
                    <a:cubicBezTo>
                      <a:pt x="320487" y="-491"/>
                      <a:pt x="315922" y="370"/>
                      <a:pt x="309717" y="2533"/>
                    </a:cubicBezTo>
                    <a:cubicBezTo>
                      <a:pt x="303520" y="4641"/>
                      <a:pt x="298236" y="11310"/>
                      <a:pt x="296036" y="16867"/>
                    </a:cubicBezTo>
                    <a:lnTo>
                      <a:pt x="218128" y="215617"/>
                    </a:lnTo>
                    <a:lnTo>
                      <a:pt x="215138" y="216897"/>
                    </a:lnTo>
                    <a:lnTo>
                      <a:pt x="169318" y="31929"/>
                    </a:lnTo>
                    <a:cubicBezTo>
                      <a:pt x="167853" y="26093"/>
                      <a:pt x="163454" y="18799"/>
                      <a:pt x="157588" y="15880"/>
                    </a:cubicBezTo>
                    <a:cubicBezTo>
                      <a:pt x="151723" y="12962"/>
                      <a:pt x="147324" y="11503"/>
                      <a:pt x="141459" y="11503"/>
                    </a:cubicBezTo>
                    <a:lnTo>
                      <a:pt x="135595" y="11503"/>
                    </a:lnTo>
                    <a:lnTo>
                      <a:pt x="132661" y="12962"/>
                    </a:lnTo>
                    <a:cubicBezTo>
                      <a:pt x="125331" y="14421"/>
                      <a:pt x="119465" y="18799"/>
                      <a:pt x="115066" y="26093"/>
                    </a:cubicBezTo>
                    <a:cubicBezTo>
                      <a:pt x="112133" y="30469"/>
                      <a:pt x="110668" y="34846"/>
                      <a:pt x="110668" y="40682"/>
                    </a:cubicBezTo>
                    <a:lnTo>
                      <a:pt x="110668" y="47977"/>
                    </a:lnTo>
                    <a:cubicBezTo>
                      <a:pt x="119465" y="81533"/>
                      <a:pt x="111619" y="49339"/>
                      <a:pt x="119465" y="81533"/>
                    </a:cubicBezTo>
                    <a:cubicBezTo>
                      <a:pt x="123388" y="97630"/>
                      <a:pt x="129768" y="124230"/>
                      <a:pt x="136762" y="153457"/>
                    </a:cubicBezTo>
                    <a:lnTo>
                      <a:pt x="153466" y="223258"/>
                    </a:lnTo>
                    <a:lnTo>
                      <a:pt x="153383" y="227650"/>
                    </a:lnTo>
                    <a:cubicBezTo>
                      <a:pt x="156999" y="248907"/>
                      <a:pt x="169452" y="282038"/>
                      <a:pt x="164341" y="298313"/>
                    </a:cubicBezTo>
                    <a:cubicBezTo>
                      <a:pt x="157525" y="320014"/>
                      <a:pt x="136082" y="344626"/>
                      <a:pt x="112803" y="341564"/>
                    </a:cubicBezTo>
                    <a:cubicBezTo>
                      <a:pt x="91011" y="338698"/>
                      <a:pt x="70588" y="313921"/>
                      <a:pt x="70588" y="313921"/>
                    </a:cubicBezTo>
                    <a:cubicBezTo>
                      <a:pt x="70172" y="313361"/>
                      <a:pt x="69749" y="312855"/>
                      <a:pt x="69333" y="312295"/>
                    </a:cubicBezTo>
                    <a:lnTo>
                      <a:pt x="69522" y="310858"/>
                    </a:lnTo>
                    <a:lnTo>
                      <a:pt x="69718" y="309366"/>
                    </a:lnTo>
                    <a:lnTo>
                      <a:pt x="69907" y="307930"/>
                    </a:lnTo>
                    <a:cubicBezTo>
                      <a:pt x="74103" y="298700"/>
                      <a:pt x="78263" y="289410"/>
                      <a:pt x="82459" y="280181"/>
                    </a:cubicBezTo>
                    <a:lnTo>
                      <a:pt x="83411" y="272943"/>
                    </a:lnTo>
                    <a:cubicBezTo>
                      <a:pt x="84174" y="267141"/>
                      <a:pt x="84741" y="262831"/>
                      <a:pt x="82383" y="258080"/>
                    </a:cubicBezTo>
                    <a:cubicBezTo>
                      <a:pt x="78959" y="250266"/>
                      <a:pt x="73750" y="245197"/>
                      <a:pt x="66639" y="242744"/>
                    </a:cubicBezTo>
                    <a:cubicBezTo>
                      <a:pt x="65741" y="242120"/>
                      <a:pt x="64837" y="241551"/>
                      <a:pt x="63940" y="240927"/>
                    </a:cubicBezTo>
                    <a:cubicBezTo>
                      <a:pt x="61051" y="240547"/>
                      <a:pt x="59753" y="238915"/>
                      <a:pt x="56865" y="238535"/>
                    </a:cubicBezTo>
                    <a:cubicBezTo>
                      <a:pt x="52489" y="237960"/>
                      <a:pt x="46480" y="238631"/>
                      <a:pt x="41763" y="240990"/>
                    </a:cubicBezTo>
                    <a:cubicBezTo>
                      <a:pt x="35565" y="243098"/>
                      <a:pt x="28982" y="248135"/>
                      <a:pt x="26586" y="255183"/>
                    </a:cubicBezTo>
                    <a:lnTo>
                      <a:pt x="1519" y="310740"/>
                    </a:lnTo>
                    <a:lnTo>
                      <a:pt x="952" y="315050"/>
                    </a:lnTo>
                    <a:lnTo>
                      <a:pt x="0" y="322289"/>
                    </a:lnTo>
                    <a:cubicBezTo>
                      <a:pt x="492" y="329717"/>
                      <a:pt x="4105" y="336095"/>
                      <a:pt x="10991" y="339923"/>
                    </a:cubicBezTo>
                    <a:lnTo>
                      <a:pt x="146573" y="478440"/>
                    </a:lnTo>
                    <a:lnTo>
                      <a:pt x="138964" y="536294"/>
                    </a:lnTo>
                    <a:lnTo>
                      <a:pt x="377212" y="569087"/>
                    </a:lnTo>
                    <a:lnTo>
                      <a:pt x="393758" y="443269"/>
                    </a:lnTo>
                    <a:lnTo>
                      <a:pt x="392270" y="443073"/>
                    </a:lnTo>
                    <a:lnTo>
                      <a:pt x="411680" y="295484"/>
                    </a:lnTo>
                    <a:lnTo>
                      <a:pt x="411869" y="294047"/>
                    </a:lnTo>
                    <a:lnTo>
                      <a:pt x="466001" y="152541"/>
                    </a:lnTo>
                    <a:cubicBezTo>
                      <a:pt x="467823" y="149858"/>
                      <a:pt x="468012" y="148421"/>
                      <a:pt x="468397" y="145493"/>
                    </a:cubicBezTo>
                    <a:cubicBezTo>
                      <a:pt x="469152" y="139746"/>
                      <a:pt x="468282" y="135191"/>
                      <a:pt x="465917" y="130496"/>
                    </a:cubicBezTo>
                    <a:cubicBezTo>
                      <a:pt x="462537" y="122687"/>
                      <a:pt x="455848" y="117367"/>
                      <a:pt x="448729" y="114969"/>
                    </a:cubicBezTo>
                    <a:cubicBezTo>
                      <a:pt x="448313" y="114408"/>
                      <a:pt x="447890" y="113903"/>
                      <a:pt x="447474" y="113343"/>
                    </a:cubicBezTo>
                    <a:lnTo>
                      <a:pt x="440210" y="112387"/>
                    </a:lnTo>
                    <a:cubicBezTo>
                      <a:pt x="435834" y="111812"/>
                      <a:pt x="429870" y="112489"/>
                      <a:pt x="425116" y="114787"/>
                    </a:cubicBezTo>
                    <a:cubicBezTo>
                      <a:pt x="417467" y="116760"/>
                      <a:pt x="412139" y="123423"/>
                      <a:pt x="409939" y="128980"/>
                    </a:cubicBezTo>
                    <a:lnTo>
                      <a:pt x="407732" y="134592"/>
                    </a:lnTo>
                    <a:lnTo>
                      <a:pt x="353978" y="273224"/>
                    </a:lnTo>
                    <a:cubicBezTo>
                      <a:pt x="353600" y="276097"/>
                      <a:pt x="350524" y="277154"/>
                      <a:pt x="347592" y="276769"/>
                    </a:cubicBezTo>
                    <a:lnTo>
                      <a:pt x="346148" y="276579"/>
                    </a:lnTo>
                    <a:cubicBezTo>
                      <a:pt x="343448" y="274762"/>
                      <a:pt x="340895" y="271503"/>
                      <a:pt x="342768" y="268770"/>
                    </a:cubicBezTo>
                    <a:lnTo>
                      <a:pt x="410505" y="90830"/>
                    </a:lnTo>
                    <a:cubicBezTo>
                      <a:pt x="412334" y="88092"/>
                      <a:pt x="412523" y="86655"/>
                      <a:pt x="412901" y="83782"/>
                    </a:cubicBezTo>
                    <a:cubicBezTo>
                      <a:pt x="413475" y="79416"/>
                      <a:pt x="412794" y="73425"/>
                      <a:pt x="410473" y="68735"/>
                    </a:cubicBezTo>
                    <a:cubicBezTo>
                      <a:pt x="407049" y="60921"/>
                      <a:pt x="400352" y="55656"/>
                      <a:pt x="393284" y="53208"/>
                    </a:cubicBezTo>
                    <a:lnTo>
                      <a:pt x="391840" y="53018"/>
                    </a:lnTo>
                    <a:cubicBezTo>
                      <a:pt x="389098" y="51196"/>
                      <a:pt x="387653" y="51006"/>
                      <a:pt x="384766" y="50626"/>
                    </a:cubicBezTo>
                    <a:cubicBezTo>
                      <a:pt x="380390" y="50051"/>
                      <a:pt x="374381" y="50722"/>
                      <a:pt x="369620" y="53076"/>
                    </a:cubicBezTo>
                    <a:cubicBezTo>
                      <a:pt x="361789" y="56430"/>
                      <a:pt x="356694" y="61662"/>
                      <a:pt x="354255" y="68705"/>
                    </a:cubicBezTo>
                    <a:lnTo>
                      <a:pt x="284833" y="247942"/>
                    </a:lnTo>
                    <a:cubicBezTo>
                      <a:pt x="284456" y="250815"/>
                      <a:pt x="279935" y="251682"/>
                      <a:pt x="277003" y="251296"/>
                    </a:cubicBezTo>
                    <a:cubicBezTo>
                      <a:pt x="274304" y="249480"/>
                      <a:pt x="271750" y="246221"/>
                      <a:pt x="273623" y="243488"/>
                    </a:cubicBezTo>
                    <a:lnTo>
                      <a:pt x="338964" y="72597"/>
                    </a:lnTo>
                    <a:cubicBezTo>
                      <a:pt x="343313" y="61870"/>
                      <a:pt x="347705" y="51149"/>
                      <a:pt x="352054" y="40422"/>
                    </a:cubicBezTo>
                    <a:lnTo>
                      <a:pt x="352998" y="33239"/>
                    </a:lnTo>
                    <a:cubicBezTo>
                      <a:pt x="353761" y="27437"/>
                      <a:pt x="352891" y="22882"/>
                      <a:pt x="350570" y="18192"/>
                    </a:cubicBezTo>
                    <a:cubicBezTo>
                      <a:pt x="347146" y="10378"/>
                      <a:pt x="341901" y="5248"/>
                      <a:pt x="334826" y="2856"/>
                    </a:cubicBezTo>
                    <a:cubicBezTo>
                      <a:pt x="333929" y="2232"/>
                      <a:pt x="333024" y="1663"/>
                      <a:pt x="332127" y="1039"/>
                    </a:cubicBezTo>
                    <a:close/>
                  </a:path>
                </a:pathLst>
              </a:custGeom>
              <a:solidFill>
                <a:srgbClr val="ECC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2000"/>
              </a:p>
            </p:txBody>
          </p:sp>
        </p:grp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9004FF27-705F-4878-A7A6-C8F1D96AEEE7}"/>
              </a:ext>
            </a:extLst>
          </p:cNvPr>
          <p:cNvSpPr txBox="1"/>
          <p:nvPr/>
        </p:nvSpPr>
        <p:spPr>
          <a:xfrm>
            <a:off x="117955" y="2827138"/>
            <a:ext cx="1075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Gaining providers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B361C8-84D1-4467-A863-C5E388A66943}"/>
              </a:ext>
            </a:extLst>
          </p:cNvPr>
          <p:cNvSpPr txBox="1"/>
          <p:nvPr/>
        </p:nvSpPr>
        <p:spPr>
          <a:xfrm>
            <a:off x="91076" y="3731995"/>
            <a:ext cx="1034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Losing providers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AC1090E8-82AD-47AD-9869-12EF3B37CC2E}"/>
              </a:ext>
            </a:extLst>
          </p:cNvPr>
          <p:cNvSpPr txBox="1"/>
          <p:nvPr/>
        </p:nvSpPr>
        <p:spPr>
          <a:xfrm>
            <a:off x="567018" y="3105067"/>
            <a:ext cx="566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AP 1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BD92EDEA-3F6C-44FC-8F4D-DA1219F6B69A}"/>
              </a:ext>
            </a:extLst>
          </p:cNvPr>
          <p:cNvGrpSpPr/>
          <p:nvPr/>
        </p:nvGrpSpPr>
        <p:grpSpPr>
          <a:xfrm>
            <a:off x="638744" y="2426905"/>
            <a:ext cx="261654" cy="234155"/>
            <a:chOff x="16739250" y="12877060"/>
            <a:chExt cx="509377" cy="394440"/>
          </a:xfrm>
        </p:grpSpPr>
        <p:sp>
          <p:nvSpPr>
            <p:cNvPr id="233" name="Freeform 14813">
              <a:extLst>
                <a:ext uri="{FF2B5EF4-FFF2-40B4-BE49-F238E27FC236}">
                  <a16:creationId xmlns:a16="http://schemas.microsoft.com/office/drawing/2014/main" id="{B24679EC-D692-44A4-883F-1C1A61782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39812" y="12910183"/>
              <a:ext cx="48888" cy="170848"/>
            </a:xfrm>
            <a:custGeom>
              <a:avLst/>
              <a:gdLst>
                <a:gd name="T0" fmla="*/ 12 w 68"/>
                <a:gd name="T1" fmla="*/ 212 h 215"/>
                <a:gd name="T2" fmla="*/ 22 w 68"/>
                <a:gd name="T3" fmla="*/ 215 h 215"/>
                <a:gd name="T4" fmla="*/ 38 w 68"/>
                <a:gd name="T5" fmla="*/ 207 h 215"/>
                <a:gd name="T6" fmla="*/ 68 w 68"/>
                <a:gd name="T7" fmla="*/ 106 h 215"/>
                <a:gd name="T8" fmla="*/ 37 w 68"/>
                <a:gd name="T9" fmla="*/ 10 h 215"/>
                <a:gd name="T10" fmla="*/ 11 w 68"/>
                <a:gd name="T11" fmla="*/ 6 h 215"/>
                <a:gd name="T12" fmla="*/ 7 w 68"/>
                <a:gd name="T13" fmla="*/ 33 h 215"/>
                <a:gd name="T14" fmla="*/ 30 w 68"/>
                <a:gd name="T15" fmla="*/ 106 h 215"/>
                <a:gd name="T16" fmla="*/ 6 w 68"/>
                <a:gd name="T17" fmla="*/ 186 h 215"/>
                <a:gd name="T18" fmla="*/ 12 w 68"/>
                <a:gd name="T19" fmla="*/ 2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15">
                  <a:moveTo>
                    <a:pt x="12" y="212"/>
                  </a:moveTo>
                  <a:cubicBezTo>
                    <a:pt x="15" y="214"/>
                    <a:pt x="18" y="215"/>
                    <a:pt x="22" y="215"/>
                  </a:cubicBezTo>
                  <a:cubicBezTo>
                    <a:pt x="28" y="215"/>
                    <a:pt x="34" y="212"/>
                    <a:pt x="38" y="207"/>
                  </a:cubicBezTo>
                  <a:cubicBezTo>
                    <a:pt x="39" y="205"/>
                    <a:pt x="68" y="160"/>
                    <a:pt x="68" y="106"/>
                  </a:cubicBezTo>
                  <a:cubicBezTo>
                    <a:pt x="68" y="52"/>
                    <a:pt x="38" y="12"/>
                    <a:pt x="37" y="10"/>
                  </a:cubicBezTo>
                  <a:cubicBezTo>
                    <a:pt x="31" y="2"/>
                    <a:pt x="19" y="0"/>
                    <a:pt x="11" y="6"/>
                  </a:cubicBezTo>
                  <a:cubicBezTo>
                    <a:pt x="2" y="13"/>
                    <a:pt x="0" y="25"/>
                    <a:pt x="7" y="33"/>
                  </a:cubicBezTo>
                  <a:cubicBezTo>
                    <a:pt x="7" y="33"/>
                    <a:pt x="30" y="65"/>
                    <a:pt x="30" y="106"/>
                  </a:cubicBezTo>
                  <a:cubicBezTo>
                    <a:pt x="30" y="148"/>
                    <a:pt x="6" y="186"/>
                    <a:pt x="6" y="186"/>
                  </a:cubicBezTo>
                  <a:cubicBezTo>
                    <a:pt x="0" y="195"/>
                    <a:pt x="3" y="207"/>
                    <a:pt x="12" y="212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62" name="Freeform 14814">
              <a:extLst>
                <a:ext uri="{FF2B5EF4-FFF2-40B4-BE49-F238E27FC236}">
                  <a16:creationId xmlns:a16="http://schemas.microsoft.com/office/drawing/2014/main" id="{8F9F5F12-4F25-4C04-9FBC-382499596B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84618" y="12936334"/>
              <a:ext cx="41003" cy="118547"/>
            </a:xfrm>
            <a:custGeom>
              <a:avLst/>
              <a:gdLst>
                <a:gd name="T0" fmla="*/ 11 w 57"/>
                <a:gd name="T1" fmla="*/ 146 h 150"/>
                <a:gd name="T2" fmla="*/ 22 w 57"/>
                <a:gd name="T3" fmla="*/ 150 h 150"/>
                <a:gd name="T4" fmla="*/ 38 w 57"/>
                <a:gd name="T5" fmla="*/ 141 h 150"/>
                <a:gd name="T6" fmla="*/ 57 w 57"/>
                <a:gd name="T7" fmla="*/ 74 h 150"/>
                <a:gd name="T8" fmla="*/ 37 w 57"/>
                <a:gd name="T9" fmla="*/ 10 h 150"/>
                <a:gd name="T10" fmla="*/ 10 w 57"/>
                <a:gd name="T11" fmla="*/ 6 h 150"/>
                <a:gd name="T12" fmla="*/ 6 w 57"/>
                <a:gd name="T13" fmla="*/ 33 h 150"/>
                <a:gd name="T14" fmla="*/ 19 w 57"/>
                <a:gd name="T15" fmla="*/ 74 h 150"/>
                <a:gd name="T16" fmla="*/ 6 w 57"/>
                <a:gd name="T17" fmla="*/ 120 h 150"/>
                <a:gd name="T18" fmla="*/ 11 w 57"/>
                <a:gd name="T19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50">
                  <a:moveTo>
                    <a:pt x="11" y="146"/>
                  </a:moveTo>
                  <a:cubicBezTo>
                    <a:pt x="15" y="149"/>
                    <a:pt x="18" y="150"/>
                    <a:pt x="22" y="150"/>
                  </a:cubicBezTo>
                  <a:cubicBezTo>
                    <a:pt x="28" y="150"/>
                    <a:pt x="34" y="146"/>
                    <a:pt x="38" y="141"/>
                  </a:cubicBezTo>
                  <a:cubicBezTo>
                    <a:pt x="38" y="140"/>
                    <a:pt x="57" y="110"/>
                    <a:pt x="57" y="74"/>
                  </a:cubicBezTo>
                  <a:cubicBezTo>
                    <a:pt x="57" y="38"/>
                    <a:pt x="38" y="11"/>
                    <a:pt x="37" y="10"/>
                  </a:cubicBezTo>
                  <a:cubicBezTo>
                    <a:pt x="31" y="2"/>
                    <a:pt x="19" y="0"/>
                    <a:pt x="10" y="6"/>
                  </a:cubicBezTo>
                  <a:cubicBezTo>
                    <a:pt x="2" y="12"/>
                    <a:pt x="0" y="24"/>
                    <a:pt x="6" y="33"/>
                  </a:cubicBezTo>
                  <a:cubicBezTo>
                    <a:pt x="7" y="33"/>
                    <a:pt x="19" y="51"/>
                    <a:pt x="19" y="74"/>
                  </a:cubicBezTo>
                  <a:cubicBezTo>
                    <a:pt x="19" y="98"/>
                    <a:pt x="6" y="120"/>
                    <a:pt x="6" y="120"/>
                  </a:cubicBezTo>
                  <a:cubicBezTo>
                    <a:pt x="0" y="129"/>
                    <a:pt x="3" y="141"/>
                    <a:pt x="11" y="14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4" name="Freeform 14815">
              <a:extLst>
                <a:ext uri="{FF2B5EF4-FFF2-40B4-BE49-F238E27FC236}">
                  <a16:creationId xmlns:a16="http://schemas.microsoft.com/office/drawing/2014/main" id="{BF4A4368-68D4-4446-93AB-FD49708ECA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0277" y="12877060"/>
              <a:ext cx="58350" cy="238839"/>
            </a:xfrm>
            <a:custGeom>
              <a:avLst/>
              <a:gdLst>
                <a:gd name="T0" fmla="*/ 11 w 81"/>
                <a:gd name="T1" fmla="*/ 6 h 302"/>
                <a:gd name="T2" fmla="*/ 7 w 81"/>
                <a:gd name="T3" fmla="*/ 32 h 302"/>
                <a:gd name="T4" fmla="*/ 43 w 81"/>
                <a:gd name="T5" fmla="*/ 148 h 302"/>
                <a:gd name="T6" fmla="*/ 6 w 81"/>
                <a:gd name="T7" fmla="*/ 273 h 302"/>
                <a:gd name="T8" fmla="*/ 11 w 81"/>
                <a:gd name="T9" fmla="*/ 299 h 302"/>
                <a:gd name="T10" fmla="*/ 22 w 81"/>
                <a:gd name="T11" fmla="*/ 302 h 302"/>
                <a:gd name="T12" fmla="*/ 38 w 81"/>
                <a:gd name="T13" fmla="*/ 293 h 302"/>
                <a:gd name="T14" fmla="*/ 81 w 81"/>
                <a:gd name="T15" fmla="*/ 148 h 302"/>
                <a:gd name="T16" fmla="*/ 37 w 81"/>
                <a:gd name="T17" fmla="*/ 10 h 302"/>
                <a:gd name="T18" fmla="*/ 11 w 81"/>
                <a:gd name="T19" fmla="*/ 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02">
                  <a:moveTo>
                    <a:pt x="11" y="6"/>
                  </a:moveTo>
                  <a:cubicBezTo>
                    <a:pt x="2" y="12"/>
                    <a:pt x="0" y="24"/>
                    <a:pt x="7" y="32"/>
                  </a:cubicBezTo>
                  <a:cubicBezTo>
                    <a:pt x="7" y="33"/>
                    <a:pt x="43" y="83"/>
                    <a:pt x="43" y="148"/>
                  </a:cubicBezTo>
                  <a:cubicBezTo>
                    <a:pt x="43" y="214"/>
                    <a:pt x="6" y="272"/>
                    <a:pt x="6" y="273"/>
                  </a:cubicBezTo>
                  <a:cubicBezTo>
                    <a:pt x="0" y="281"/>
                    <a:pt x="3" y="293"/>
                    <a:pt x="11" y="299"/>
                  </a:cubicBezTo>
                  <a:cubicBezTo>
                    <a:pt x="15" y="301"/>
                    <a:pt x="18" y="302"/>
                    <a:pt x="22" y="302"/>
                  </a:cubicBezTo>
                  <a:cubicBezTo>
                    <a:pt x="28" y="302"/>
                    <a:pt x="34" y="299"/>
                    <a:pt x="38" y="293"/>
                  </a:cubicBezTo>
                  <a:cubicBezTo>
                    <a:pt x="39" y="290"/>
                    <a:pt x="81" y="226"/>
                    <a:pt x="81" y="148"/>
                  </a:cubicBezTo>
                  <a:cubicBezTo>
                    <a:pt x="81" y="70"/>
                    <a:pt x="39" y="12"/>
                    <a:pt x="37" y="10"/>
                  </a:cubicBezTo>
                  <a:cubicBezTo>
                    <a:pt x="31" y="1"/>
                    <a:pt x="19" y="0"/>
                    <a:pt x="11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5" name="Freeform 14816">
              <a:extLst>
                <a:ext uri="{FF2B5EF4-FFF2-40B4-BE49-F238E27FC236}">
                  <a16:creationId xmlns:a16="http://schemas.microsoft.com/office/drawing/2014/main" id="{334B9318-CA43-48DD-9C5D-AAA3E2E3B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00754" y="12910183"/>
              <a:ext cx="48888" cy="170848"/>
            </a:xfrm>
            <a:custGeom>
              <a:avLst/>
              <a:gdLst>
                <a:gd name="T0" fmla="*/ 57 w 68"/>
                <a:gd name="T1" fmla="*/ 6 h 215"/>
                <a:gd name="T2" fmla="*/ 31 w 68"/>
                <a:gd name="T3" fmla="*/ 10 h 215"/>
                <a:gd name="T4" fmla="*/ 0 w 68"/>
                <a:gd name="T5" fmla="*/ 106 h 215"/>
                <a:gd name="T6" fmla="*/ 30 w 68"/>
                <a:gd name="T7" fmla="*/ 207 h 215"/>
                <a:gd name="T8" fmla="*/ 46 w 68"/>
                <a:gd name="T9" fmla="*/ 215 h 215"/>
                <a:gd name="T10" fmla="*/ 56 w 68"/>
                <a:gd name="T11" fmla="*/ 212 h 215"/>
                <a:gd name="T12" fmla="*/ 62 w 68"/>
                <a:gd name="T13" fmla="*/ 186 h 215"/>
                <a:gd name="T14" fmla="*/ 38 w 68"/>
                <a:gd name="T15" fmla="*/ 106 h 215"/>
                <a:gd name="T16" fmla="*/ 61 w 68"/>
                <a:gd name="T17" fmla="*/ 33 h 215"/>
                <a:gd name="T18" fmla="*/ 57 w 68"/>
                <a:gd name="T19" fmla="*/ 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15">
                  <a:moveTo>
                    <a:pt x="57" y="6"/>
                  </a:moveTo>
                  <a:cubicBezTo>
                    <a:pt x="49" y="0"/>
                    <a:pt x="37" y="2"/>
                    <a:pt x="31" y="10"/>
                  </a:cubicBezTo>
                  <a:cubicBezTo>
                    <a:pt x="29" y="12"/>
                    <a:pt x="0" y="52"/>
                    <a:pt x="0" y="106"/>
                  </a:cubicBezTo>
                  <a:cubicBezTo>
                    <a:pt x="0" y="160"/>
                    <a:pt x="29" y="205"/>
                    <a:pt x="30" y="207"/>
                  </a:cubicBezTo>
                  <a:cubicBezTo>
                    <a:pt x="34" y="212"/>
                    <a:pt x="40" y="215"/>
                    <a:pt x="46" y="215"/>
                  </a:cubicBezTo>
                  <a:cubicBezTo>
                    <a:pt x="49" y="215"/>
                    <a:pt x="53" y="214"/>
                    <a:pt x="56" y="212"/>
                  </a:cubicBezTo>
                  <a:cubicBezTo>
                    <a:pt x="65" y="207"/>
                    <a:pt x="68" y="195"/>
                    <a:pt x="62" y="186"/>
                  </a:cubicBezTo>
                  <a:cubicBezTo>
                    <a:pt x="62" y="186"/>
                    <a:pt x="38" y="149"/>
                    <a:pt x="38" y="106"/>
                  </a:cubicBezTo>
                  <a:cubicBezTo>
                    <a:pt x="38" y="65"/>
                    <a:pt x="61" y="33"/>
                    <a:pt x="61" y="33"/>
                  </a:cubicBezTo>
                  <a:cubicBezTo>
                    <a:pt x="67" y="24"/>
                    <a:pt x="66" y="13"/>
                    <a:pt x="57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6" name="Freeform 14817">
              <a:extLst>
                <a:ext uri="{FF2B5EF4-FFF2-40B4-BE49-F238E27FC236}">
                  <a16:creationId xmlns:a16="http://schemas.microsoft.com/office/drawing/2014/main" id="{68E9A8A6-A336-4250-A5AD-4D8B987A65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63834" y="12936334"/>
              <a:ext cx="41003" cy="118547"/>
            </a:xfrm>
            <a:custGeom>
              <a:avLst/>
              <a:gdLst>
                <a:gd name="T0" fmla="*/ 47 w 57"/>
                <a:gd name="T1" fmla="*/ 6 h 150"/>
                <a:gd name="T2" fmla="*/ 20 w 57"/>
                <a:gd name="T3" fmla="*/ 10 h 150"/>
                <a:gd name="T4" fmla="*/ 0 w 57"/>
                <a:gd name="T5" fmla="*/ 74 h 150"/>
                <a:gd name="T6" fmla="*/ 19 w 57"/>
                <a:gd name="T7" fmla="*/ 141 h 150"/>
                <a:gd name="T8" fmla="*/ 35 w 57"/>
                <a:gd name="T9" fmla="*/ 150 h 150"/>
                <a:gd name="T10" fmla="*/ 46 w 57"/>
                <a:gd name="T11" fmla="*/ 146 h 150"/>
                <a:gd name="T12" fmla="*/ 51 w 57"/>
                <a:gd name="T13" fmla="*/ 120 h 150"/>
                <a:gd name="T14" fmla="*/ 38 w 57"/>
                <a:gd name="T15" fmla="*/ 74 h 150"/>
                <a:gd name="T16" fmla="*/ 51 w 57"/>
                <a:gd name="T17" fmla="*/ 33 h 150"/>
                <a:gd name="T18" fmla="*/ 47 w 57"/>
                <a:gd name="T19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50">
                  <a:moveTo>
                    <a:pt x="47" y="6"/>
                  </a:moveTo>
                  <a:cubicBezTo>
                    <a:pt x="38" y="0"/>
                    <a:pt x="26" y="2"/>
                    <a:pt x="20" y="10"/>
                  </a:cubicBezTo>
                  <a:cubicBezTo>
                    <a:pt x="19" y="11"/>
                    <a:pt x="0" y="38"/>
                    <a:pt x="0" y="74"/>
                  </a:cubicBezTo>
                  <a:cubicBezTo>
                    <a:pt x="0" y="110"/>
                    <a:pt x="19" y="140"/>
                    <a:pt x="19" y="141"/>
                  </a:cubicBezTo>
                  <a:cubicBezTo>
                    <a:pt x="23" y="146"/>
                    <a:pt x="29" y="150"/>
                    <a:pt x="35" y="150"/>
                  </a:cubicBezTo>
                  <a:cubicBezTo>
                    <a:pt x="39" y="150"/>
                    <a:pt x="42" y="149"/>
                    <a:pt x="46" y="146"/>
                  </a:cubicBezTo>
                  <a:cubicBezTo>
                    <a:pt x="54" y="141"/>
                    <a:pt x="57" y="129"/>
                    <a:pt x="51" y="120"/>
                  </a:cubicBezTo>
                  <a:cubicBezTo>
                    <a:pt x="51" y="120"/>
                    <a:pt x="38" y="98"/>
                    <a:pt x="38" y="74"/>
                  </a:cubicBezTo>
                  <a:cubicBezTo>
                    <a:pt x="38" y="51"/>
                    <a:pt x="50" y="33"/>
                    <a:pt x="51" y="33"/>
                  </a:cubicBezTo>
                  <a:cubicBezTo>
                    <a:pt x="57" y="24"/>
                    <a:pt x="55" y="12"/>
                    <a:pt x="47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7" name="Freeform 14818">
              <a:extLst>
                <a:ext uri="{FF2B5EF4-FFF2-40B4-BE49-F238E27FC236}">
                  <a16:creationId xmlns:a16="http://schemas.microsoft.com/office/drawing/2014/main" id="{8FABA026-A34A-441C-A387-7493FBA62D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39250" y="12877060"/>
              <a:ext cx="58350" cy="238839"/>
            </a:xfrm>
            <a:custGeom>
              <a:avLst/>
              <a:gdLst>
                <a:gd name="T0" fmla="*/ 70 w 81"/>
                <a:gd name="T1" fmla="*/ 6 h 302"/>
                <a:gd name="T2" fmla="*/ 44 w 81"/>
                <a:gd name="T3" fmla="*/ 10 h 302"/>
                <a:gd name="T4" fmla="*/ 0 w 81"/>
                <a:gd name="T5" fmla="*/ 148 h 302"/>
                <a:gd name="T6" fmla="*/ 43 w 81"/>
                <a:gd name="T7" fmla="*/ 293 h 302"/>
                <a:gd name="T8" fmla="*/ 59 w 81"/>
                <a:gd name="T9" fmla="*/ 302 h 302"/>
                <a:gd name="T10" fmla="*/ 69 w 81"/>
                <a:gd name="T11" fmla="*/ 299 h 302"/>
                <a:gd name="T12" fmla="*/ 75 w 81"/>
                <a:gd name="T13" fmla="*/ 273 h 302"/>
                <a:gd name="T14" fmla="*/ 38 w 81"/>
                <a:gd name="T15" fmla="*/ 148 h 302"/>
                <a:gd name="T16" fmla="*/ 74 w 81"/>
                <a:gd name="T17" fmla="*/ 32 h 302"/>
                <a:gd name="T18" fmla="*/ 70 w 81"/>
                <a:gd name="T19" fmla="*/ 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02">
                  <a:moveTo>
                    <a:pt x="70" y="6"/>
                  </a:moveTo>
                  <a:cubicBezTo>
                    <a:pt x="62" y="0"/>
                    <a:pt x="50" y="1"/>
                    <a:pt x="44" y="10"/>
                  </a:cubicBezTo>
                  <a:cubicBezTo>
                    <a:pt x="42" y="12"/>
                    <a:pt x="0" y="70"/>
                    <a:pt x="0" y="148"/>
                  </a:cubicBezTo>
                  <a:cubicBezTo>
                    <a:pt x="0" y="226"/>
                    <a:pt x="41" y="290"/>
                    <a:pt x="43" y="293"/>
                  </a:cubicBezTo>
                  <a:cubicBezTo>
                    <a:pt x="47" y="299"/>
                    <a:pt x="53" y="302"/>
                    <a:pt x="59" y="302"/>
                  </a:cubicBezTo>
                  <a:cubicBezTo>
                    <a:pt x="63" y="302"/>
                    <a:pt x="66" y="301"/>
                    <a:pt x="69" y="299"/>
                  </a:cubicBezTo>
                  <a:cubicBezTo>
                    <a:pt x="78" y="293"/>
                    <a:pt x="81" y="281"/>
                    <a:pt x="75" y="273"/>
                  </a:cubicBezTo>
                  <a:cubicBezTo>
                    <a:pt x="75" y="272"/>
                    <a:pt x="38" y="214"/>
                    <a:pt x="38" y="148"/>
                  </a:cubicBezTo>
                  <a:cubicBezTo>
                    <a:pt x="38" y="83"/>
                    <a:pt x="74" y="33"/>
                    <a:pt x="74" y="32"/>
                  </a:cubicBezTo>
                  <a:cubicBezTo>
                    <a:pt x="81" y="24"/>
                    <a:pt x="79" y="12"/>
                    <a:pt x="70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98" name="Isosceles Triangle 7">
              <a:extLst>
                <a:ext uri="{FF2B5EF4-FFF2-40B4-BE49-F238E27FC236}">
                  <a16:creationId xmlns:a16="http://schemas.microsoft.com/office/drawing/2014/main" id="{EFA7A6AF-DB60-47C5-8446-6E63C803EBCA}"/>
                </a:ext>
              </a:extLst>
            </p:cNvPr>
            <p:cNvSpPr/>
            <p:nvPr userDrawn="1"/>
          </p:nvSpPr>
          <p:spPr>
            <a:xfrm>
              <a:off x="16919407" y="12988253"/>
              <a:ext cx="150659" cy="283247"/>
            </a:xfrm>
            <a:custGeom>
              <a:avLst/>
              <a:gdLst>
                <a:gd name="connsiteX0" fmla="*/ 0 w 748758"/>
                <a:gd name="connsiteY0" fmla="*/ 645481 h 645481"/>
                <a:gd name="connsiteX1" fmla="*/ 374379 w 748758"/>
                <a:gd name="connsiteY1" fmla="*/ 0 h 645481"/>
                <a:gd name="connsiteX2" fmla="*/ 748758 w 748758"/>
                <a:gd name="connsiteY2" fmla="*/ 645481 h 645481"/>
                <a:gd name="connsiteX3" fmla="*/ 0 w 748758"/>
                <a:gd name="connsiteY3" fmla="*/ 645481 h 645481"/>
                <a:gd name="connsiteX0" fmla="*/ 0 w 748758"/>
                <a:gd name="connsiteY0" fmla="*/ 645481 h 778686"/>
                <a:gd name="connsiteX1" fmla="*/ 374379 w 748758"/>
                <a:gd name="connsiteY1" fmla="*/ 0 h 778686"/>
                <a:gd name="connsiteX2" fmla="*/ 748758 w 748758"/>
                <a:gd name="connsiteY2" fmla="*/ 645481 h 778686"/>
                <a:gd name="connsiteX3" fmla="*/ 363183 w 748758"/>
                <a:gd name="connsiteY3" fmla="*/ 778686 h 778686"/>
                <a:gd name="connsiteX4" fmla="*/ 0 w 748758"/>
                <a:gd name="connsiteY4" fmla="*/ 645481 h 778686"/>
                <a:gd name="connsiteX0" fmla="*/ 0 w 748758"/>
                <a:gd name="connsiteY0" fmla="*/ 645481 h 778686"/>
                <a:gd name="connsiteX1" fmla="*/ 374379 w 748758"/>
                <a:gd name="connsiteY1" fmla="*/ 0 h 778686"/>
                <a:gd name="connsiteX2" fmla="*/ 748758 w 748758"/>
                <a:gd name="connsiteY2" fmla="*/ 645481 h 778686"/>
                <a:gd name="connsiteX3" fmla="*/ 363183 w 748758"/>
                <a:gd name="connsiteY3" fmla="*/ 778686 h 778686"/>
                <a:gd name="connsiteX4" fmla="*/ 0 w 748758"/>
                <a:gd name="connsiteY4" fmla="*/ 645481 h 778686"/>
                <a:gd name="connsiteX0" fmla="*/ 0 w 748758"/>
                <a:gd name="connsiteY0" fmla="*/ 645481 h 778691"/>
                <a:gd name="connsiteX1" fmla="*/ 374379 w 748758"/>
                <a:gd name="connsiteY1" fmla="*/ 0 h 778691"/>
                <a:gd name="connsiteX2" fmla="*/ 748758 w 748758"/>
                <a:gd name="connsiteY2" fmla="*/ 645481 h 778691"/>
                <a:gd name="connsiteX3" fmla="*/ 363183 w 748758"/>
                <a:gd name="connsiteY3" fmla="*/ 778686 h 778691"/>
                <a:gd name="connsiteX4" fmla="*/ 0 w 748758"/>
                <a:gd name="connsiteY4" fmla="*/ 645481 h 778691"/>
                <a:gd name="connsiteX0" fmla="*/ 0 w 748758"/>
                <a:gd name="connsiteY0" fmla="*/ 645481 h 778738"/>
                <a:gd name="connsiteX1" fmla="*/ 374379 w 748758"/>
                <a:gd name="connsiteY1" fmla="*/ 0 h 778738"/>
                <a:gd name="connsiteX2" fmla="*/ 748758 w 748758"/>
                <a:gd name="connsiteY2" fmla="*/ 645481 h 778738"/>
                <a:gd name="connsiteX3" fmla="*/ 363183 w 748758"/>
                <a:gd name="connsiteY3" fmla="*/ 778686 h 778738"/>
                <a:gd name="connsiteX4" fmla="*/ 0 w 748758"/>
                <a:gd name="connsiteY4" fmla="*/ 645481 h 778738"/>
                <a:gd name="connsiteX0" fmla="*/ 0 w 748758"/>
                <a:gd name="connsiteY0" fmla="*/ 645481 h 778835"/>
                <a:gd name="connsiteX1" fmla="*/ 374379 w 748758"/>
                <a:gd name="connsiteY1" fmla="*/ 0 h 778835"/>
                <a:gd name="connsiteX2" fmla="*/ 748758 w 748758"/>
                <a:gd name="connsiteY2" fmla="*/ 645481 h 778835"/>
                <a:gd name="connsiteX3" fmla="*/ 363183 w 748758"/>
                <a:gd name="connsiteY3" fmla="*/ 778686 h 778835"/>
                <a:gd name="connsiteX4" fmla="*/ 0 w 748758"/>
                <a:gd name="connsiteY4" fmla="*/ 645481 h 778835"/>
                <a:gd name="connsiteX0" fmla="*/ 0 w 748758"/>
                <a:gd name="connsiteY0" fmla="*/ 645481 h 778835"/>
                <a:gd name="connsiteX1" fmla="*/ 374379 w 748758"/>
                <a:gd name="connsiteY1" fmla="*/ 0 h 778835"/>
                <a:gd name="connsiteX2" fmla="*/ 748758 w 748758"/>
                <a:gd name="connsiteY2" fmla="*/ 645481 h 778835"/>
                <a:gd name="connsiteX3" fmla="*/ 363183 w 748758"/>
                <a:gd name="connsiteY3" fmla="*/ 778686 h 778835"/>
                <a:gd name="connsiteX4" fmla="*/ 0 w 748758"/>
                <a:gd name="connsiteY4" fmla="*/ 645481 h 778835"/>
                <a:gd name="connsiteX0" fmla="*/ 0 w 748758"/>
                <a:gd name="connsiteY0" fmla="*/ 645481 h 792709"/>
                <a:gd name="connsiteX1" fmla="*/ 374379 w 748758"/>
                <a:gd name="connsiteY1" fmla="*/ 0 h 792709"/>
                <a:gd name="connsiteX2" fmla="*/ 748758 w 748758"/>
                <a:gd name="connsiteY2" fmla="*/ 645481 h 792709"/>
                <a:gd name="connsiteX3" fmla="*/ 363183 w 748758"/>
                <a:gd name="connsiteY3" fmla="*/ 792593 h 792709"/>
                <a:gd name="connsiteX4" fmla="*/ 0 w 748758"/>
                <a:gd name="connsiteY4" fmla="*/ 645481 h 792709"/>
                <a:gd name="connsiteX0" fmla="*/ 0 w 748758"/>
                <a:gd name="connsiteY0" fmla="*/ 645481 h 792709"/>
                <a:gd name="connsiteX1" fmla="*/ 374379 w 748758"/>
                <a:gd name="connsiteY1" fmla="*/ 0 h 792709"/>
                <a:gd name="connsiteX2" fmla="*/ 748758 w 748758"/>
                <a:gd name="connsiteY2" fmla="*/ 645481 h 792709"/>
                <a:gd name="connsiteX3" fmla="*/ 363183 w 748758"/>
                <a:gd name="connsiteY3" fmla="*/ 792593 h 792709"/>
                <a:gd name="connsiteX4" fmla="*/ 0 w 748758"/>
                <a:gd name="connsiteY4" fmla="*/ 645481 h 792709"/>
                <a:gd name="connsiteX0" fmla="*/ 0 w 689516"/>
                <a:gd name="connsiteY0" fmla="*/ 641994 h 792709"/>
                <a:gd name="connsiteX1" fmla="*/ 315137 w 689516"/>
                <a:gd name="connsiteY1" fmla="*/ 0 h 792709"/>
                <a:gd name="connsiteX2" fmla="*/ 689516 w 689516"/>
                <a:gd name="connsiteY2" fmla="*/ 645481 h 792709"/>
                <a:gd name="connsiteX3" fmla="*/ 303941 w 689516"/>
                <a:gd name="connsiteY3" fmla="*/ 792593 h 792709"/>
                <a:gd name="connsiteX4" fmla="*/ 0 w 689516"/>
                <a:gd name="connsiteY4" fmla="*/ 641994 h 792709"/>
                <a:gd name="connsiteX0" fmla="*/ 0 w 638736"/>
                <a:gd name="connsiteY0" fmla="*/ 641994 h 792709"/>
                <a:gd name="connsiteX1" fmla="*/ 315137 w 638736"/>
                <a:gd name="connsiteY1" fmla="*/ 0 h 792709"/>
                <a:gd name="connsiteX2" fmla="*/ 638736 w 638736"/>
                <a:gd name="connsiteY2" fmla="*/ 645481 h 792709"/>
                <a:gd name="connsiteX3" fmla="*/ 303941 w 638736"/>
                <a:gd name="connsiteY3" fmla="*/ 792593 h 792709"/>
                <a:gd name="connsiteX4" fmla="*/ 0 w 638736"/>
                <a:gd name="connsiteY4" fmla="*/ 641994 h 792709"/>
                <a:gd name="connsiteX0" fmla="*/ 0 w 609116"/>
                <a:gd name="connsiteY0" fmla="*/ 638507 h 792709"/>
                <a:gd name="connsiteX1" fmla="*/ 285517 w 609116"/>
                <a:gd name="connsiteY1" fmla="*/ 0 h 792709"/>
                <a:gd name="connsiteX2" fmla="*/ 609116 w 609116"/>
                <a:gd name="connsiteY2" fmla="*/ 645481 h 792709"/>
                <a:gd name="connsiteX3" fmla="*/ 274321 w 609116"/>
                <a:gd name="connsiteY3" fmla="*/ 792593 h 792709"/>
                <a:gd name="connsiteX4" fmla="*/ 0 w 609116"/>
                <a:gd name="connsiteY4" fmla="*/ 638507 h 792709"/>
                <a:gd name="connsiteX0" fmla="*/ 0 w 609116"/>
                <a:gd name="connsiteY0" fmla="*/ 638507 h 792709"/>
                <a:gd name="connsiteX1" fmla="*/ 285517 w 609116"/>
                <a:gd name="connsiteY1" fmla="*/ 0 h 792709"/>
                <a:gd name="connsiteX2" fmla="*/ 609116 w 609116"/>
                <a:gd name="connsiteY2" fmla="*/ 645481 h 792709"/>
                <a:gd name="connsiteX3" fmla="*/ 274321 w 609116"/>
                <a:gd name="connsiteY3" fmla="*/ 792593 h 792709"/>
                <a:gd name="connsiteX4" fmla="*/ 0 w 609116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87015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87015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87015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78794"/>
                <a:gd name="connsiteX1" fmla="*/ 285517 w 575263"/>
                <a:gd name="connsiteY1" fmla="*/ 0 h 778794"/>
                <a:gd name="connsiteX2" fmla="*/ 575263 w 575263"/>
                <a:gd name="connsiteY2" fmla="*/ 645481 h 778794"/>
                <a:gd name="connsiteX3" fmla="*/ 287015 w 575263"/>
                <a:gd name="connsiteY3" fmla="*/ 778645 h 778794"/>
                <a:gd name="connsiteX4" fmla="*/ 0 w 575263"/>
                <a:gd name="connsiteY4" fmla="*/ 638507 h 778794"/>
                <a:gd name="connsiteX0" fmla="*/ 0 w 575263"/>
                <a:gd name="connsiteY0" fmla="*/ 638507 h 754522"/>
                <a:gd name="connsiteX1" fmla="*/ 285517 w 575263"/>
                <a:gd name="connsiteY1" fmla="*/ 0 h 754522"/>
                <a:gd name="connsiteX2" fmla="*/ 575263 w 575263"/>
                <a:gd name="connsiteY2" fmla="*/ 645481 h 754522"/>
                <a:gd name="connsiteX3" fmla="*/ 299710 w 575263"/>
                <a:gd name="connsiteY3" fmla="*/ 754234 h 754522"/>
                <a:gd name="connsiteX4" fmla="*/ 0 w 575263"/>
                <a:gd name="connsiteY4" fmla="*/ 638507 h 754522"/>
                <a:gd name="connsiteX0" fmla="*/ 0 w 575263"/>
                <a:gd name="connsiteY0" fmla="*/ 638507 h 755494"/>
                <a:gd name="connsiteX1" fmla="*/ 285517 w 575263"/>
                <a:gd name="connsiteY1" fmla="*/ 0 h 755494"/>
                <a:gd name="connsiteX2" fmla="*/ 575263 w 575263"/>
                <a:gd name="connsiteY2" fmla="*/ 645481 h 755494"/>
                <a:gd name="connsiteX3" fmla="*/ 299710 w 575263"/>
                <a:gd name="connsiteY3" fmla="*/ 754234 h 755494"/>
                <a:gd name="connsiteX4" fmla="*/ 0 w 575263"/>
                <a:gd name="connsiteY4" fmla="*/ 638507 h 755494"/>
                <a:gd name="connsiteX0" fmla="*/ 0 w 575263"/>
                <a:gd name="connsiteY0" fmla="*/ 638507 h 755495"/>
                <a:gd name="connsiteX1" fmla="*/ 285517 w 575263"/>
                <a:gd name="connsiteY1" fmla="*/ 0 h 755495"/>
                <a:gd name="connsiteX2" fmla="*/ 575263 w 575263"/>
                <a:gd name="connsiteY2" fmla="*/ 645481 h 755495"/>
                <a:gd name="connsiteX3" fmla="*/ 299710 w 575263"/>
                <a:gd name="connsiteY3" fmla="*/ 754234 h 755495"/>
                <a:gd name="connsiteX4" fmla="*/ 0 w 575263"/>
                <a:gd name="connsiteY4" fmla="*/ 638507 h 755495"/>
                <a:gd name="connsiteX0" fmla="*/ 0 w 558336"/>
                <a:gd name="connsiteY0" fmla="*/ 638507 h 755495"/>
                <a:gd name="connsiteX1" fmla="*/ 285517 w 558336"/>
                <a:gd name="connsiteY1" fmla="*/ 0 h 755495"/>
                <a:gd name="connsiteX2" fmla="*/ 558336 w 558336"/>
                <a:gd name="connsiteY2" fmla="*/ 635021 h 755495"/>
                <a:gd name="connsiteX3" fmla="*/ 299710 w 558336"/>
                <a:gd name="connsiteY3" fmla="*/ 754234 h 755495"/>
                <a:gd name="connsiteX4" fmla="*/ 0 w 558336"/>
                <a:gd name="connsiteY4" fmla="*/ 638507 h 755495"/>
                <a:gd name="connsiteX0" fmla="*/ 0 w 545642"/>
                <a:gd name="connsiteY0" fmla="*/ 638508 h 755495"/>
                <a:gd name="connsiteX1" fmla="*/ 272823 w 545642"/>
                <a:gd name="connsiteY1" fmla="*/ 0 h 755495"/>
                <a:gd name="connsiteX2" fmla="*/ 545642 w 545642"/>
                <a:gd name="connsiteY2" fmla="*/ 635021 h 755495"/>
                <a:gd name="connsiteX3" fmla="*/ 287016 w 545642"/>
                <a:gd name="connsiteY3" fmla="*/ 754234 h 755495"/>
                <a:gd name="connsiteX4" fmla="*/ 0 w 545642"/>
                <a:gd name="connsiteY4" fmla="*/ 638508 h 755495"/>
                <a:gd name="connsiteX0" fmla="*/ 0 w 545642"/>
                <a:gd name="connsiteY0" fmla="*/ 638508 h 755310"/>
                <a:gd name="connsiteX1" fmla="*/ 272823 w 545642"/>
                <a:gd name="connsiteY1" fmla="*/ 0 h 755310"/>
                <a:gd name="connsiteX2" fmla="*/ 545642 w 545642"/>
                <a:gd name="connsiteY2" fmla="*/ 635021 h 755310"/>
                <a:gd name="connsiteX3" fmla="*/ 287016 w 545642"/>
                <a:gd name="connsiteY3" fmla="*/ 754234 h 755310"/>
                <a:gd name="connsiteX4" fmla="*/ 0 w 545642"/>
                <a:gd name="connsiteY4" fmla="*/ 638508 h 755310"/>
                <a:gd name="connsiteX0" fmla="*/ 0 w 545642"/>
                <a:gd name="connsiteY0" fmla="*/ 638508 h 754251"/>
                <a:gd name="connsiteX1" fmla="*/ 272823 w 545642"/>
                <a:gd name="connsiteY1" fmla="*/ 0 h 754251"/>
                <a:gd name="connsiteX2" fmla="*/ 545642 w 545642"/>
                <a:gd name="connsiteY2" fmla="*/ 635021 h 754251"/>
                <a:gd name="connsiteX3" fmla="*/ 287016 w 545642"/>
                <a:gd name="connsiteY3" fmla="*/ 754234 h 754251"/>
                <a:gd name="connsiteX4" fmla="*/ 0 w 545642"/>
                <a:gd name="connsiteY4" fmla="*/ 638508 h 754251"/>
                <a:gd name="connsiteX0" fmla="*/ 0 w 545642"/>
                <a:gd name="connsiteY0" fmla="*/ 638508 h 764707"/>
                <a:gd name="connsiteX1" fmla="*/ 272823 w 545642"/>
                <a:gd name="connsiteY1" fmla="*/ 0 h 764707"/>
                <a:gd name="connsiteX2" fmla="*/ 545642 w 545642"/>
                <a:gd name="connsiteY2" fmla="*/ 635021 h 764707"/>
                <a:gd name="connsiteX3" fmla="*/ 287016 w 545642"/>
                <a:gd name="connsiteY3" fmla="*/ 764695 h 764707"/>
                <a:gd name="connsiteX4" fmla="*/ 0 w 545642"/>
                <a:gd name="connsiteY4" fmla="*/ 638508 h 764707"/>
                <a:gd name="connsiteX0" fmla="*/ 0 w 545642"/>
                <a:gd name="connsiteY0" fmla="*/ 638508 h 764703"/>
                <a:gd name="connsiteX1" fmla="*/ 272823 w 545642"/>
                <a:gd name="connsiteY1" fmla="*/ 0 h 764703"/>
                <a:gd name="connsiteX2" fmla="*/ 545642 w 545642"/>
                <a:gd name="connsiteY2" fmla="*/ 635021 h 764703"/>
                <a:gd name="connsiteX3" fmla="*/ 287016 w 545642"/>
                <a:gd name="connsiteY3" fmla="*/ 764695 h 764703"/>
                <a:gd name="connsiteX4" fmla="*/ 0 w 545642"/>
                <a:gd name="connsiteY4" fmla="*/ 638508 h 76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42" h="764703">
                  <a:moveTo>
                    <a:pt x="0" y="638508"/>
                  </a:moveTo>
                  <a:lnTo>
                    <a:pt x="272823" y="0"/>
                  </a:lnTo>
                  <a:lnTo>
                    <a:pt x="545642" y="635021"/>
                  </a:lnTo>
                  <a:cubicBezTo>
                    <a:pt x="482612" y="725780"/>
                    <a:pt x="405837" y="764322"/>
                    <a:pt x="287016" y="764695"/>
                  </a:cubicBezTo>
                  <a:cubicBezTo>
                    <a:pt x="155363" y="765493"/>
                    <a:pt x="72843" y="710715"/>
                    <a:pt x="0" y="638508"/>
                  </a:cubicBezTo>
                  <a:close/>
                </a:path>
              </a:pathLst>
            </a:custGeom>
            <a:solidFill>
              <a:srgbClr val="CFD2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99" name="Freeform 9257">
              <a:extLst>
                <a:ext uri="{FF2B5EF4-FFF2-40B4-BE49-F238E27FC236}">
                  <a16:creationId xmlns:a16="http://schemas.microsoft.com/office/drawing/2014/main" id="{9C4009B4-7F3D-4F09-9067-1534E1F2F6BD}"/>
                </a:ext>
              </a:extLst>
            </p:cNvPr>
            <p:cNvSpPr/>
            <p:nvPr userDrawn="1"/>
          </p:nvSpPr>
          <p:spPr>
            <a:xfrm>
              <a:off x="16999253" y="13053591"/>
              <a:ext cx="50272" cy="198021"/>
            </a:xfrm>
            <a:custGeom>
              <a:avLst/>
              <a:gdLst>
                <a:gd name="connsiteX0" fmla="*/ 38245 w 403309"/>
                <a:gd name="connsiteY0" fmla="*/ 0 h 521724"/>
                <a:gd name="connsiteX1" fmla="*/ 403309 w 403309"/>
                <a:gd name="connsiteY1" fmla="*/ 365064 h 521724"/>
                <a:gd name="connsiteX2" fmla="*/ 358111 w 403309"/>
                <a:gd name="connsiteY2" fmla="*/ 438077 h 521724"/>
                <a:gd name="connsiteX3" fmla="*/ 323343 w 403309"/>
                <a:gd name="connsiteY3" fmla="*/ 462415 h 521724"/>
                <a:gd name="connsiteX4" fmla="*/ 312912 w 403309"/>
                <a:gd name="connsiteY4" fmla="*/ 469369 h 521724"/>
                <a:gd name="connsiteX5" fmla="*/ 302482 w 403309"/>
                <a:gd name="connsiteY5" fmla="*/ 479799 h 521724"/>
                <a:gd name="connsiteX6" fmla="*/ 281621 w 403309"/>
                <a:gd name="connsiteY6" fmla="*/ 490229 h 521724"/>
                <a:gd name="connsiteX7" fmla="*/ 271191 w 403309"/>
                <a:gd name="connsiteY7" fmla="*/ 500660 h 521724"/>
                <a:gd name="connsiteX8" fmla="*/ 250330 w 403309"/>
                <a:gd name="connsiteY8" fmla="*/ 511090 h 521724"/>
                <a:gd name="connsiteX9" fmla="*/ 239899 w 403309"/>
                <a:gd name="connsiteY9" fmla="*/ 518044 h 521724"/>
                <a:gd name="connsiteX10" fmla="*/ 215562 w 403309"/>
                <a:gd name="connsiteY10" fmla="*/ 521521 h 521724"/>
                <a:gd name="connsiteX11" fmla="*/ 0 w 403309"/>
                <a:gd name="connsiteY11" fmla="*/ 48675 h 521724"/>
                <a:gd name="connsiteX12" fmla="*/ 38245 w 403309"/>
                <a:gd name="connsiteY12" fmla="*/ 0 h 521724"/>
                <a:gd name="connsiteX0" fmla="*/ 170364 w 403309"/>
                <a:gd name="connsiteY0" fmla="*/ 0 h 615598"/>
                <a:gd name="connsiteX1" fmla="*/ 403309 w 403309"/>
                <a:gd name="connsiteY1" fmla="*/ 458938 h 615598"/>
                <a:gd name="connsiteX2" fmla="*/ 358111 w 403309"/>
                <a:gd name="connsiteY2" fmla="*/ 531951 h 615598"/>
                <a:gd name="connsiteX3" fmla="*/ 323343 w 403309"/>
                <a:gd name="connsiteY3" fmla="*/ 556289 h 615598"/>
                <a:gd name="connsiteX4" fmla="*/ 312912 w 403309"/>
                <a:gd name="connsiteY4" fmla="*/ 563243 h 615598"/>
                <a:gd name="connsiteX5" fmla="*/ 302482 w 403309"/>
                <a:gd name="connsiteY5" fmla="*/ 573673 h 615598"/>
                <a:gd name="connsiteX6" fmla="*/ 281621 w 403309"/>
                <a:gd name="connsiteY6" fmla="*/ 584103 h 615598"/>
                <a:gd name="connsiteX7" fmla="*/ 271191 w 403309"/>
                <a:gd name="connsiteY7" fmla="*/ 594534 h 615598"/>
                <a:gd name="connsiteX8" fmla="*/ 250330 w 403309"/>
                <a:gd name="connsiteY8" fmla="*/ 604964 h 615598"/>
                <a:gd name="connsiteX9" fmla="*/ 239899 w 403309"/>
                <a:gd name="connsiteY9" fmla="*/ 611918 h 615598"/>
                <a:gd name="connsiteX10" fmla="*/ 215562 w 403309"/>
                <a:gd name="connsiteY10" fmla="*/ 615395 h 615598"/>
                <a:gd name="connsiteX11" fmla="*/ 0 w 403309"/>
                <a:gd name="connsiteY11" fmla="*/ 142549 h 615598"/>
                <a:gd name="connsiteX12" fmla="*/ 170364 w 403309"/>
                <a:gd name="connsiteY12" fmla="*/ 0 h 615598"/>
                <a:gd name="connsiteX0" fmla="*/ 34769 w 267714"/>
                <a:gd name="connsiteY0" fmla="*/ 0 h 615598"/>
                <a:gd name="connsiteX1" fmla="*/ 267714 w 267714"/>
                <a:gd name="connsiteY1" fmla="*/ 458938 h 615598"/>
                <a:gd name="connsiteX2" fmla="*/ 222516 w 267714"/>
                <a:gd name="connsiteY2" fmla="*/ 531951 h 615598"/>
                <a:gd name="connsiteX3" fmla="*/ 187748 w 267714"/>
                <a:gd name="connsiteY3" fmla="*/ 556289 h 615598"/>
                <a:gd name="connsiteX4" fmla="*/ 177317 w 267714"/>
                <a:gd name="connsiteY4" fmla="*/ 563243 h 615598"/>
                <a:gd name="connsiteX5" fmla="*/ 166887 w 267714"/>
                <a:gd name="connsiteY5" fmla="*/ 573673 h 615598"/>
                <a:gd name="connsiteX6" fmla="*/ 146026 w 267714"/>
                <a:gd name="connsiteY6" fmla="*/ 584103 h 615598"/>
                <a:gd name="connsiteX7" fmla="*/ 135596 w 267714"/>
                <a:gd name="connsiteY7" fmla="*/ 594534 h 615598"/>
                <a:gd name="connsiteX8" fmla="*/ 114735 w 267714"/>
                <a:gd name="connsiteY8" fmla="*/ 604964 h 615598"/>
                <a:gd name="connsiteX9" fmla="*/ 104304 w 267714"/>
                <a:gd name="connsiteY9" fmla="*/ 611918 h 615598"/>
                <a:gd name="connsiteX10" fmla="*/ 79967 w 267714"/>
                <a:gd name="connsiteY10" fmla="*/ 615395 h 615598"/>
                <a:gd name="connsiteX11" fmla="*/ 0 w 267714"/>
                <a:gd name="connsiteY11" fmla="*/ 6954 h 615598"/>
                <a:gd name="connsiteX12" fmla="*/ 34769 w 267714"/>
                <a:gd name="connsiteY12" fmla="*/ 0 h 615598"/>
                <a:gd name="connsiteX0" fmla="*/ 34769 w 267714"/>
                <a:gd name="connsiteY0" fmla="*/ 0 h 615598"/>
                <a:gd name="connsiteX1" fmla="*/ 267714 w 267714"/>
                <a:gd name="connsiteY1" fmla="*/ 458938 h 615598"/>
                <a:gd name="connsiteX2" fmla="*/ 246854 w 267714"/>
                <a:gd name="connsiteY2" fmla="*/ 556288 h 615598"/>
                <a:gd name="connsiteX3" fmla="*/ 187748 w 267714"/>
                <a:gd name="connsiteY3" fmla="*/ 556289 h 615598"/>
                <a:gd name="connsiteX4" fmla="*/ 177317 w 267714"/>
                <a:gd name="connsiteY4" fmla="*/ 563243 h 615598"/>
                <a:gd name="connsiteX5" fmla="*/ 166887 w 267714"/>
                <a:gd name="connsiteY5" fmla="*/ 573673 h 615598"/>
                <a:gd name="connsiteX6" fmla="*/ 146026 w 267714"/>
                <a:gd name="connsiteY6" fmla="*/ 584103 h 615598"/>
                <a:gd name="connsiteX7" fmla="*/ 135596 w 267714"/>
                <a:gd name="connsiteY7" fmla="*/ 594534 h 615598"/>
                <a:gd name="connsiteX8" fmla="*/ 114735 w 267714"/>
                <a:gd name="connsiteY8" fmla="*/ 604964 h 615598"/>
                <a:gd name="connsiteX9" fmla="*/ 104304 w 267714"/>
                <a:gd name="connsiteY9" fmla="*/ 611918 h 615598"/>
                <a:gd name="connsiteX10" fmla="*/ 79967 w 267714"/>
                <a:gd name="connsiteY10" fmla="*/ 615395 h 615598"/>
                <a:gd name="connsiteX11" fmla="*/ 0 w 267714"/>
                <a:gd name="connsiteY11" fmla="*/ 6954 h 615598"/>
                <a:gd name="connsiteX12" fmla="*/ 34769 w 267714"/>
                <a:gd name="connsiteY12" fmla="*/ 0 h 615598"/>
                <a:gd name="connsiteX0" fmla="*/ 34769 w 267714"/>
                <a:gd name="connsiteY0" fmla="*/ 0 h 615598"/>
                <a:gd name="connsiteX1" fmla="*/ 267714 w 267714"/>
                <a:gd name="connsiteY1" fmla="*/ 458938 h 615598"/>
                <a:gd name="connsiteX2" fmla="*/ 246854 w 267714"/>
                <a:gd name="connsiteY2" fmla="*/ 556288 h 615598"/>
                <a:gd name="connsiteX3" fmla="*/ 187748 w 267714"/>
                <a:gd name="connsiteY3" fmla="*/ 556289 h 615598"/>
                <a:gd name="connsiteX4" fmla="*/ 177317 w 267714"/>
                <a:gd name="connsiteY4" fmla="*/ 563243 h 615598"/>
                <a:gd name="connsiteX5" fmla="*/ 180794 w 267714"/>
                <a:gd name="connsiteY5" fmla="*/ 594534 h 615598"/>
                <a:gd name="connsiteX6" fmla="*/ 146026 w 267714"/>
                <a:gd name="connsiteY6" fmla="*/ 584103 h 615598"/>
                <a:gd name="connsiteX7" fmla="*/ 135596 w 267714"/>
                <a:gd name="connsiteY7" fmla="*/ 594534 h 615598"/>
                <a:gd name="connsiteX8" fmla="*/ 114735 w 267714"/>
                <a:gd name="connsiteY8" fmla="*/ 604964 h 615598"/>
                <a:gd name="connsiteX9" fmla="*/ 104304 w 267714"/>
                <a:gd name="connsiteY9" fmla="*/ 611918 h 615598"/>
                <a:gd name="connsiteX10" fmla="*/ 79967 w 267714"/>
                <a:gd name="connsiteY10" fmla="*/ 615395 h 615598"/>
                <a:gd name="connsiteX11" fmla="*/ 0 w 267714"/>
                <a:gd name="connsiteY11" fmla="*/ 6954 h 615598"/>
                <a:gd name="connsiteX12" fmla="*/ 34769 w 267714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46854 w 323343"/>
                <a:gd name="connsiteY2" fmla="*/ 556288 h 615598"/>
                <a:gd name="connsiteX3" fmla="*/ 187748 w 323343"/>
                <a:gd name="connsiteY3" fmla="*/ 556289 h 615598"/>
                <a:gd name="connsiteX4" fmla="*/ 177317 w 323343"/>
                <a:gd name="connsiteY4" fmla="*/ 563243 h 615598"/>
                <a:gd name="connsiteX5" fmla="*/ 180794 w 323343"/>
                <a:gd name="connsiteY5" fmla="*/ 594534 h 615598"/>
                <a:gd name="connsiteX6" fmla="*/ 146026 w 323343"/>
                <a:gd name="connsiteY6" fmla="*/ 584103 h 615598"/>
                <a:gd name="connsiteX7" fmla="*/ 135596 w 323343"/>
                <a:gd name="connsiteY7" fmla="*/ 594534 h 615598"/>
                <a:gd name="connsiteX8" fmla="*/ 114735 w 323343"/>
                <a:gd name="connsiteY8" fmla="*/ 604964 h 615598"/>
                <a:gd name="connsiteX9" fmla="*/ 104304 w 323343"/>
                <a:gd name="connsiteY9" fmla="*/ 611918 h 615598"/>
                <a:gd name="connsiteX10" fmla="*/ 79967 w 323343"/>
                <a:gd name="connsiteY10" fmla="*/ 615395 h 615598"/>
                <a:gd name="connsiteX11" fmla="*/ 0 w 323343"/>
                <a:gd name="connsiteY11" fmla="*/ 6954 h 615598"/>
                <a:gd name="connsiteX12" fmla="*/ 34769 w 323343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187748 w 323343"/>
                <a:gd name="connsiteY3" fmla="*/ 556289 h 615598"/>
                <a:gd name="connsiteX4" fmla="*/ 177317 w 323343"/>
                <a:gd name="connsiteY4" fmla="*/ 563243 h 615598"/>
                <a:gd name="connsiteX5" fmla="*/ 180794 w 323343"/>
                <a:gd name="connsiteY5" fmla="*/ 594534 h 615598"/>
                <a:gd name="connsiteX6" fmla="*/ 146026 w 323343"/>
                <a:gd name="connsiteY6" fmla="*/ 584103 h 615598"/>
                <a:gd name="connsiteX7" fmla="*/ 135596 w 323343"/>
                <a:gd name="connsiteY7" fmla="*/ 594534 h 615598"/>
                <a:gd name="connsiteX8" fmla="*/ 114735 w 323343"/>
                <a:gd name="connsiteY8" fmla="*/ 604964 h 615598"/>
                <a:gd name="connsiteX9" fmla="*/ 104304 w 323343"/>
                <a:gd name="connsiteY9" fmla="*/ 611918 h 615598"/>
                <a:gd name="connsiteX10" fmla="*/ 79967 w 323343"/>
                <a:gd name="connsiteY10" fmla="*/ 615395 h 615598"/>
                <a:gd name="connsiteX11" fmla="*/ 0 w 323343"/>
                <a:gd name="connsiteY11" fmla="*/ 6954 h 615598"/>
                <a:gd name="connsiteX12" fmla="*/ 34769 w 323343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187748 w 323343"/>
                <a:gd name="connsiteY3" fmla="*/ 556289 h 615598"/>
                <a:gd name="connsiteX4" fmla="*/ 225992 w 323343"/>
                <a:gd name="connsiteY4" fmla="*/ 584104 h 615598"/>
                <a:gd name="connsiteX5" fmla="*/ 180794 w 323343"/>
                <a:gd name="connsiteY5" fmla="*/ 594534 h 615598"/>
                <a:gd name="connsiteX6" fmla="*/ 146026 w 323343"/>
                <a:gd name="connsiteY6" fmla="*/ 584103 h 615598"/>
                <a:gd name="connsiteX7" fmla="*/ 135596 w 323343"/>
                <a:gd name="connsiteY7" fmla="*/ 594534 h 615598"/>
                <a:gd name="connsiteX8" fmla="*/ 114735 w 323343"/>
                <a:gd name="connsiteY8" fmla="*/ 604964 h 615598"/>
                <a:gd name="connsiteX9" fmla="*/ 104304 w 323343"/>
                <a:gd name="connsiteY9" fmla="*/ 611918 h 615598"/>
                <a:gd name="connsiteX10" fmla="*/ 79967 w 323343"/>
                <a:gd name="connsiteY10" fmla="*/ 615395 h 615598"/>
                <a:gd name="connsiteX11" fmla="*/ 0 w 323343"/>
                <a:gd name="connsiteY11" fmla="*/ 6954 h 615598"/>
                <a:gd name="connsiteX12" fmla="*/ 34769 w 323343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225992 w 323343"/>
                <a:gd name="connsiteY3" fmla="*/ 584104 h 615598"/>
                <a:gd name="connsiteX4" fmla="*/ 180794 w 323343"/>
                <a:gd name="connsiteY4" fmla="*/ 594534 h 615598"/>
                <a:gd name="connsiteX5" fmla="*/ 146026 w 323343"/>
                <a:gd name="connsiteY5" fmla="*/ 584103 h 615598"/>
                <a:gd name="connsiteX6" fmla="*/ 135596 w 323343"/>
                <a:gd name="connsiteY6" fmla="*/ 594534 h 615598"/>
                <a:gd name="connsiteX7" fmla="*/ 114735 w 323343"/>
                <a:gd name="connsiteY7" fmla="*/ 604964 h 615598"/>
                <a:gd name="connsiteX8" fmla="*/ 104304 w 323343"/>
                <a:gd name="connsiteY8" fmla="*/ 611918 h 615598"/>
                <a:gd name="connsiteX9" fmla="*/ 79967 w 323343"/>
                <a:gd name="connsiteY9" fmla="*/ 615395 h 615598"/>
                <a:gd name="connsiteX10" fmla="*/ 0 w 323343"/>
                <a:gd name="connsiteY10" fmla="*/ 6954 h 615598"/>
                <a:gd name="connsiteX11" fmla="*/ 34769 w 323343"/>
                <a:gd name="connsiteY11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225992 w 323343"/>
                <a:gd name="connsiteY3" fmla="*/ 584104 h 615598"/>
                <a:gd name="connsiteX4" fmla="*/ 180794 w 323343"/>
                <a:gd name="connsiteY4" fmla="*/ 594534 h 615598"/>
                <a:gd name="connsiteX5" fmla="*/ 146026 w 323343"/>
                <a:gd name="connsiteY5" fmla="*/ 584103 h 615598"/>
                <a:gd name="connsiteX6" fmla="*/ 114735 w 323343"/>
                <a:gd name="connsiteY6" fmla="*/ 604964 h 615598"/>
                <a:gd name="connsiteX7" fmla="*/ 104304 w 323343"/>
                <a:gd name="connsiteY7" fmla="*/ 611918 h 615598"/>
                <a:gd name="connsiteX8" fmla="*/ 79967 w 323343"/>
                <a:gd name="connsiteY8" fmla="*/ 615395 h 615598"/>
                <a:gd name="connsiteX9" fmla="*/ 0 w 323343"/>
                <a:gd name="connsiteY9" fmla="*/ 6954 h 615598"/>
                <a:gd name="connsiteX10" fmla="*/ 34769 w 323343"/>
                <a:gd name="connsiteY10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225992 w 323343"/>
                <a:gd name="connsiteY3" fmla="*/ 584104 h 615598"/>
                <a:gd name="connsiteX4" fmla="*/ 180794 w 323343"/>
                <a:gd name="connsiteY4" fmla="*/ 594534 h 615598"/>
                <a:gd name="connsiteX5" fmla="*/ 114735 w 323343"/>
                <a:gd name="connsiteY5" fmla="*/ 604964 h 615598"/>
                <a:gd name="connsiteX6" fmla="*/ 104304 w 323343"/>
                <a:gd name="connsiteY6" fmla="*/ 611918 h 615598"/>
                <a:gd name="connsiteX7" fmla="*/ 79967 w 323343"/>
                <a:gd name="connsiteY7" fmla="*/ 615395 h 615598"/>
                <a:gd name="connsiteX8" fmla="*/ 0 w 323343"/>
                <a:gd name="connsiteY8" fmla="*/ 6954 h 615598"/>
                <a:gd name="connsiteX9" fmla="*/ 34769 w 323343"/>
                <a:gd name="connsiteY9" fmla="*/ 0 h 615598"/>
                <a:gd name="connsiteX0" fmla="*/ 34769 w 323343"/>
                <a:gd name="connsiteY0" fmla="*/ 0 h 622096"/>
                <a:gd name="connsiteX1" fmla="*/ 323343 w 323343"/>
                <a:gd name="connsiteY1" fmla="*/ 531951 h 622096"/>
                <a:gd name="connsiteX2" fmla="*/ 278145 w 323343"/>
                <a:gd name="connsiteY2" fmla="*/ 563242 h 622096"/>
                <a:gd name="connsiteX3" fmla="*/ 225992 w 323343"/>
                <a:gd name="connsiteY3" fmla="*/ 584104 h 622096"/>
                <a:gd name="connsiteX4" fmla="*/ 180794 w 323343"/>
                <a:gd name="connsiteY4" fmla="*/ 594534 h 622096"/>
                <a:gd name="connsiteX5" fmla="*/ 143310 w 323343"/>
                <a:gd name="connsiteY5" fmla="*/ 621632 h 622096"/>
                <a:gd name="connsiteX6" fmla="*/ 104304 w 323343"/>
                <a:gd name="connsiteY6" fmla="*/ 611918 h 622096"/>
                <a:gd name="connsiteX7" fmla="*/ 79967 w 323343"/>
                <a:gd name="connsiteY7" fmla="*/ 615395 h 622096"/>
                <a:gd name="connsiteX8" fmla="*/ 0 w 323343"/>
                <a:gd name="connsiteY8" fmla="*/ 6954 h 622096"/>
                <a:gd name="connsiteX9" fmla="*/ 34769 w 323343"/>
                <a:gd name="connsiteY9" fmla="*/ 0 h 622096"/>
                <a:gd name="connsiteX0" fmla="*/ 34769 w 323343"/>
                <a:gd name="connsiteY0" fmla="*/ 0 h 622609"/>
                <a:gd name="connsiteX1" fmla="*/ 323343 w 323343"/>
                <a:gd name="connsiteY1" fmla="*/ 531951 h 622609"/>
                <a:gd name="connsiteX2" fmla="*/ 278145 w 323343"/>
                <a:gd name="connsiteY2" fmla="*/ 563242 h 622609"/>
                <a:gd name="connsiteX3" fmla="*/ 225992 w 323343"/>
                <a:gd name="connsiteY3" fmla="*/ 584104 h 622609"/>
                <a:gd name="connsiteX4" fmla="*/ 143310 w 323343"/>
                <a:gd name="connsiteY4" fmla="*/ 621632 h 622609"/>
                <a:gd name="connsiteX5" fmla="*/ 104304 w 323343"/>
                <a:gd name="connsiteY5" fmla="*/ 611918 h 622609"/>
                <a:gd name="connsiteX6" fmla="*/ 79967 w 323343"/>
                <a:gd name="connsiteY6" fmla="*/ 615395 h 622609"/>
                <a:gd name="connsiteX7" fmla="*/ 0 w 323343"/>
                <a:gd name="connsiteY7" fmla="*/ 6954 h 622609"/>
                <a:gd name="connsiteX8" fmla="*/ 34769 w 323343"/>
                <a:gd name="connsiteY8" fmla="*/ 0 h 622609"/>
                <a:gd name="connsiteX0" fmla="*/ 34769 w 323343"/>
                <a:gd name="connsiteY0" fmla="*/ 0 h 623839"/>
                <a:gd name="connsiteX1" fmla="*/ 323343 w 323343"/>
                <a:gd name="connsiteY1" fmla="*/ 531951 h 623839"/>
                <a:gd name="connsiteX2" fmla="*/ 278145 w 323343"/>
                <a:gd name="connsiteY2" fmla="*/ 563242 h 623839"/>
                <a:gd name="connsiteX3" fmla="*/ 143310 w 323343"/>
                <a:gd name="connsiteY3" fmla="*/ 621632 h 623839"/>
                <a:gd name="connsiteX4" fmla="*/ 104304 w 323343"/>
                <a:gd name="connsiteY4" fmla="*/ 611918 h 623839"/>
                <a:gd name="connsiteX5" fmla="*/ 79967 w 323343"/>
                <a:gd name="connsiteY5" fmla="*/ 615395 h 623839"/>
                <a:gd name="connsiteX6" fmla="*/ 0 w 323343"/>
                <a:gd name="connsiteY6" fmla="*/ 6954 h 623839"/>
                <a:gd name="connsiteX7" fmla="*/ 34769 w 323343"/>
                <a:gd name="connsiteY7" fmla="*/ 0 h 623839"/>
                <a:gd name="connsiteX0" fmla="*/ 34769 w 323343"/>
                <a:gd name="connsiteY0" fmla="*/ 0 h 635918"/>
                <a:gd name="connsiteX1" fmla="*/ 323343 w 323343"/>
                <a:gd name="connsiteY1" fmla="*/ 531951 h 635918"/>
                <a:gd name="connsiteX2" fmla="*/ 278145 w 323343"/>
                <a:gd name="connsiteY2" fmla="*/ 563242 h 635918"/>
                <a:gd name="connsiteX3" fmla="*/ 143310 w 323343"/>
                <a:gd name="connsiteY3" fmla="*/ 621632 h 635918"/>
                <a:gd name="connsiteX4" fmla="*/ 104304 w 323343"/>
                <a:gd name="connsiteY4" fmla="*/ 635730 h 635918"/>
                <a:gd name="connsiteX5" fmla="*/ 79967 w 323343"/>
                <a:gd name="connsiteY5" fmla="*/ 615395 h 635918"/>
                <a:gd name="connsiteX6" fmla="*/ 0 w 323343"/>
                <a:gd name="connsiteY6" fmla="*/ 6954 h 635918"/>
                <a:gd name="connsiteX7" fmla="*/ 34769 w 323343"/>
                <a:gd name="connsiteY7" fmla="*/ 0 h 635918"/>
                <a:gd name="connsiteX0" fmla="*/ 34769 w 323343"/>
                <a:gd name="connsiteY0" fmla="*/ 0 h 664721"/>
                <a:gd name="connsiteX1" fmla="*/ 323343 w 323343"/>
                <a:gd name="connsiteY1" fmla="*/ 531951 h 664721"/>
                <a:gd name="connsiteX2" fmla="*/ 278145 w 323343"/>
                <a:gd name="connsiteY2" fmla="*/ 563242 h 664721"/>
                <a:gd name="connsiteX3" fmla="*/ 143310 w 323343"/>
                <a:gd name="connsiteY3" fmla="*/ 621632 h 664721"/>
                <a:gd name="connsiteX4" fmla="*/ 79967 w 323343"/>
                <a:gd name="connsiteY4" fmla="*/ 615395 h 664721"/>
                <a:gd name="connsiteX5" fmla="*/ 0 w 323343"/>
                <a:gd name="connsiteY5" fmla="*/ 6954 h 664721"/>
                <a:gd name="connsiteX6" fmla="*/ 34769 w 323343"/>
                <a:gd name="connsiteY6" fmla="*/ 0 h 664721"/>
                <a:gd name="connsiteX0" fmla="*/ 34769 w 323343"/>
                <a:gd name="connsiteY0" fmla="*/ 0 h 627342"/>
                <a:gd name="connsiteX1" fmla="*/ 323343 w 323343"/>
                <a:gd name="connsiteY1" fmla="*/ 531951 h 627342"/>
                <a:gd name="connsiteX2" fmla="*/ 278145 w 323343"/>
                <a:gd name="connsiteY2" fmla="*/ 563242 h 627342"/>
                <a:gd name="connsiteX3" fmla="*/ 143310 w 323343"/>
                <a:gd name="connsiteY3" fmla="*/ 621632 h 627342"/>
                <a:gd name="connsiteX4" fmla="*/ 79967 w 323343"/>
                <a:gd name="connsiteY4" fmla="*/ 615395 h 627342"/>
                <a:gd name="connsiteX5" fmla="*/ 0 w 323343"/>
                <a:gd name="connsiteY5" fmla="*/ 6954 h 627342"/>
                <a:gd name="connsiteX6" fmla="*/ 34769 w 323343"/>
                <a:gd name="connsiteY6" fmla="*/ 0 h 627342"/>
                <a:gd name="connsiteX0" fmla="*/ 34769 w 323343"/>
                <a:gd name="connsiteY0" fmla="*/ 0 h 628184"/>
                <a:gd name="connsiteX1" fmla="*/ 323343 w 323343"/>
                <a:gd name="connsiteY1" fmla="*/ 531951 h 628184"/>
                <a:gd name="connsiteX2" fmla="*/ 259095 w 323343"/>
                <a:gd name="connsiteY2" fmla="*/ 551336 h 628184"/>
                <a:gd name="connsiteX3" fmla="*/ 143310 w 323343"/>
                <a:gd name="connsiteY3" fmla="*/ 621632 h 628184"/>
                <a:gd name="connsiteX4" fmla="*/ 79967 w 323343"/>
                <a:gd name="connsiteY4" fmla="*/ 615395 h 628184"/>
                <a:gd name="connsiteX5" fmla="*/ 0 w 323343"/>
                <a:gd name="connsiteY5" fmla="*/ 6954 h 628184"/>
                <a:gd name="connsiteX6" fmla="*/ 34769 w 323343"/>
                <a:gd name="connsiteY6" fmla="*/ 0 h 628184"/>
                <a:gd name="connsiteX0" fmla="*/ 34769 w 313818"/>
                <a:gd name="connsiteY0" fmla="*/ 0 h 628184"/>
                <a:gd name="connsiteX1" fmla="*/ 313818 w 313818"/>
                <a:gd name="connsiteY1" fmla="*/ 498614 h 628184"/>
                <a:gd name="connsiteX2" fmla="*/ 259095 w 313818"/>
                <a:gd name="connsiteY2" fmla="*/ 551336 h 628184"/>
                <a:gd name="connsiteX3" fmla="*/ 143310 w 313818"/>
                <a:gd name="connsiteY3" fmla="*/ 621632 h 628184"/>
                <a:gd name="connsiteX4" fmla="*/ 79967 w 313818"/>
                <a:gd name="connsiteY4" fmla="*/ 615395 h 628184"/>
                <a:gd name="connsiteX5" fmla="*/ 0 w 313818"/>
                <a:gd name="connsiteY5" fmla="*/ 6954 h 628184"/>
                <a:gd name="connsiteX6" fmla="*/ 34769 w 313818"/>
                <a:gd name="connsiteY6" fmla="*/ 0 h 628184"/>
                <a:gd name="connsiteX0" fmla="*/ 34769 w 313818"/>
                <a:gd name="connsiteY0" fmla="*/ 0 h 628184"/>
                <a:gd name="connsiteX1" fmla="*/ 313818 w 313818"/>
                <a:gd name="connsiteY1" fmla="*/ 498614 h 628184"/>
                <a:gd name="connsiteX2" fmla="*/ 259095 w 313818"/>
                <a:gd name="connsiteY2" fmla="*/ 551336 h 628184"/>
                <a:gd name="connsiteX3" fmla="*/ 143310 w 313818"/>
                <a:gd name="connsiteY3" fmla="*/ 621632 h 628184"/>
                <a:gd name="connsiteX4" fmla="*/ 79967 w 313818"/>
                <a:gd name="connsiteY4" fmla="*/ 615395 h 628184"/>
                <a:gd name="connsiteX5" fmla="*/ 0 w 313818"/>
                <a:gd name="connsiteY5" fmla="*/ 6954 h 628184"/>
                <a:gd name="connsiteX6" fmla="*/ 34769 w 313818"/>
                <a:gd name="connsiteY6" fmla="*/ 0 h 628184"/>
                <a:gd name="connsiteX0" fmla="*/ 34769 w 313818"/>
                <a:gd name="connsiteY0" fmla="*/ 0 h 626512"/>
                <a:gd name="connsiteX1" fmla="*/ 313818 w 313818"/>
                <a:gd name="connsiteY1" fmla="*/ 498614 h 626512"/>
                <a:gd name="connsiteX2" fmla="*/ 244807 w 313818"/>
                <a:gd name="connsiteY2" fmla="*/ 575149 h 626512"/>
                <a:gd name="connsiteX3" fmla="*/ 143310 w 313818"/>
                <a:gd name="connsiteY3" fmla="*/ 621632 h 626512"/>
                <a:gd name="connsiteX4" fmla="*/ 79967 w 313818"/>
                <a:gd name="connsiteY4" fmla="*/ 615395 h 626512"/>
                <a:gd name="connsiteX5" fmla="*/ 0 w 313818"/>
                <a:gd name="connsiteY5" fmla="*/ 6954 h 626512"/>
                <a:gd name="connsiteX6" fmla="*/ 34769 w 313818"/>
                <a:gd name="connsiteY6" fmla="*/ 0 h 626512"/>
                <a:gd name="connsiteX0" fmla="*/ 34769 w 313818"/>
                <a:gd name="connsiteY0" fmla="*/ 0 h 622436"/>
                <a:gd name="connsiteX1" fmla="*/ 313818 w 313818"/>
                <a:gd name="connsiteY1" fmla="*/ 498614 h 622436"/>
                <a:gd name="connsiteX2" fmla="*/ 244807 w 313818"/>
                <a:gd name="connsiteY2" fmla="*/ 575149 h 622436"/>
                <a:gd name="connsiteX3" fmla="*/ 145691 w 313818"/>
                <a:gd name="connsiteY3" fmla="*/ 612107 h 622436"/>
                <a:gd name="connsiteX4" fmla="*/ 79967 w 313818"/>
                <a:gd name="connsiteY4" fmla="*/ 615395 h 622436"/>
                <a:gd name="connsiteX5" fmla="*/ 0 w 313818"/>
                <a:gd name="connsiteY5" fmla="*/ 6954 h 622436"/>
                <a:gd name="connsiteX6" fmla="*/ 34769 w 313818"/>
                <a:gd name="connsiteY6" fmla="*/ 0 h 622436"/>
                <a:gd name="connsiteX0" fmla="*/ 34769 w 313818"/>
                <a:gd name="connsiteY0" fmla="*/ 0 h 623279"/>
                <a:gd name="connsiteX1" fmla="*/ 313818 w 313818"/>
                <a:gd name="connsiteY1" fmla="*/ 498614 h 623279"/>
                <a:gd name="connsiteX2" fmla="*/ 263857 w 313818"/>
                <a:gd name="connsiteY2" fmla="*/ 556099 h 623279"/>
                <a:gd name="connsiteX3" fmla="*/ 145691 w 313818"/>
                <a:gd name="connsiteY3" fmla="*/ 612107 h 623279"/>
                <a:gd name="connsiteX4" fmla="*/ 79967 w 313818"/>
                <a:gd name="connsiteY4" fmla="*/ 615395 h 623279"/>
                <a:gd name="connsiteX5" fmla="*/ 0 w 313818"/>
                <a:gd name="connsiteY5" fmla="*/ 6954 h 623279"/>
                <a:gd name="connsiteX6" fmla="*/ 34769 w 313818"/>
                <a:gd name="connsiteY6" fmla="*/ 0 h 623279"/>
                <a:gd name="connsiteX0" fmla="*/ 34769 w 313818"/>
                <a:gd name="connsiteY0" fmla="*/ 0 h 623279"/>
                <a:gd name="connsiteX1" fmla="*/ 313818 w 313818"/>
                <a:gd name="connsiteY1" fmla="*/ 498614 h 623279"/>
                <a:gd name="connsiteX2" fmla="*/ 263857 w 313818"/>
                <a:gd name="connsiteY2" fmla="*/ 556099 h 623279"/>
                <a:gd name="connsiteX3" fmla="*/ 145691 w 313818"/>
                <a:gd name="connsiteY3" fmla="*/ 612107 h 623279"/>
                <a:gd name="connsiteX4" fmla="*/ 79967 w 313818"/>
                <a:gd name="connsiteY4" fmla="*/ 615395 h 623279"/>
                <a:gd name="connsiteX5" fmla="*/ 0 w 313818"/>
                <a:gd name="connsiteY5" fmla="*/ 6954 h 623279"/>
                <a:gd name="connsiteX6" fmla="*/ 34769 w 313818"/>
                <a:gd name="connsiteY6" fmla="*/ 0 h 623279"/>
                <a:gd name="connsiteX0" fmla="*/ 34769 w 313818"/>
                <a:gd name="connsiteY0" fmla="*/ 0 h 623279"/>
                <a:gd name="connsiteX1" fmla="*/ 313818 w 313818"/>
                <a:gd name="connsiteY1" fmla="*/ 498614 h 623279"/>
                <a:gd name="connsiteX2" fmla="*/ 263857 w 313818"/>
                <a:gd name="connsiteY2" fmla="*/ 556099 h 623279"/>
                <a:gd name="connsiteX3" fmla="*/ 145691 w 313818"/>
                <a:gd name="connsiteY3" fmla="*/ 612107 h 623279"/>
                <a:gd name="connsiteX4" fmla="*/ 79967 w 313818"/>
                <a:gd name="connsiteY4" fmla="*/ 615395 h 623279"/>
                <a:gd name="connsiteX5" fmla="*/ 0 w 313818"/>
                <a:gd name="connsiteY5" fmla="*/ 6954 h 623279"/>
                <a:gd name="connsiteX6" fmla="*/ 34769 w 313818"/>
                <a:gd name="connsiteY6" fmla="*/ 0 h 623279"/>
                <a:gd name="connsiteX0" fmla="*/ 41913 w 313818"/>
                <a:gd name="connsiteY0" fmla="*/ 0 h 618517"/>
                <a:gd name="connsiteX1" fmla="*/ 313818 w 313818"/>
                <a:gd name="connsiteY1" fmla="*/ 493852 h 618517"/>
                <a:gd name="connsiteX2" fmla="*/ 263857 w 313818"/>
                <a:gd name="connsiteY2" fmla="*/ 551337 h 618517"/>
                <a:gd name="connsiteX3" fmla="*/ 145691 w 313818"/>
                <a:gd name="connsiteY3" fmla="*/ 607345 h 618517"/>
                <a:gd name="connsiteX4" fmla="*/ 79967 w 313818"/>
                <a:gd name="connsiteY4" fmla="*/ 610633 h 618517"/>
                <a:gd name="connsiteX5" fmla="*/ 0 w 313818"/>
                <a:gd name="connsiteY5" fmla="*/ 2192 h 618517"/>
                <a:gd name="connsiteX6" fmla="*/ 41913 w 313818"/>
                <a:gd name="connsiteY6" fmla="*/ 0 h 618517"/>
                <a:gd name="connsiteX0" fmla="*/ 41913 w 313818"/>
                <a:gd name="connsiteY0" fmla="*/ 0 h 617564"/>
                <a:gd name="connsiteX1" fmla="*/ 313818 w 313818"/>
                <a:gd name="connsiteY1" fmla="*/ 493852 h 617564"/>
                <a:gd name="connsiteX2" fmla="*/ 263857 w 313818"/>
                <a:gd name="connsiteY2" fmla="*/ 551337 h 617564"/>
                <a:gd name="connsiteX3" fmla="*/ 156951 w 313818"/>
                <a:gd name="connsiteY3" fmla="*/ 604276 h 617564"/>
                <a:gd name="connsiteX4" fmla="*/ 79967 w 313818"/>
                <a:gd name="connsiteY4" fmla="*/ 610633 h 617564"/>
                <a:gd name="connsiteX5" fmla="*/ 0 w 313818"/>
                <a:gd name="connsiteY5" fmla="*/ 2192 h 617564"/>
                <a:gd name="connsiteX6" fmla="*/ 41913 w 313818"/>
                <a:gd name="connsiteY6" fmla="*/ 0 h 617564"/>
                <a:gd name="connsiteX0" fmla="*/ 32329 w 313818"/>
                <a:gd name="connsiteY0" fmla="*/ 0 h 626761"/>
                <a:gd name="connsiteX1" fmla="*/ 313818 w 313818"/>
                <a:gd name="connsiteY1" fmla="*/ 503049 h 626761"/>
                <a:gd name="connsiteX2" fmla="*/ 263857 w 313818"/>
                <a:gd name="connsiteY2" fmla="*/ 560534 h 626761"/>
                <a:gd name="connsiteX3" fmla="*/ 156951 w 313818"/>
                <a:gd name="connsiteY3" fmla="*/ 613473 h 626761"/>
                <a:gd name="connsiteX4" fmla="*/ 79967 w 313818"/>
                <a:gd name="connsiteY4" fmla="*/ 619830 h 626761"/>
                <a:gd name="connsiteX5" fmla="*/ 0 w 313818"/>
                <a:gd name="connsiteY5" fmla="*/ 11389 h 626761"/>
                <a:gd name="connsiteX6" fmla="*/ 32329 w 313818"/>
                <a:gd name="connsiteY6" fmla="*/ 0 h 62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818" h="626761">
                  <a:moveTo>
                    <a:pt x="32329" y="0"/>
                  </a:moveTo>
                  <a:lnTo>
                    <a:pt x="313818" y="503049"/>
                  </a:lnTo>
                  <a:cubicBezTo>
                    <a:pt x="288433" y="537292"/>
                    <a:pt x="294004" y="535816"/>
                    <a:pt x="263857" y="560534"/>
                  </a:cubicBezTo>
                  <a:cubicBezTo>
                    <a:pt x="214802" y="594531"/>
                    <a:pt x="187599" y="603590"/>
                    <a:pt x="156951" y="613473"/>
                  </a:cubicBezTo>
                  <a:cubicBezTo>
                    <a:pt x="126303" y="623356"/>
                    <a:pt x="89564" y="634170"/>
                    <a:pt x="79967" y="619830"/>
                  </a:cubicBezTo>
                  <a:lnTo>
                    <a:pt x="0" y="11389"/>
                  </a:lnTo>
                  <a:lnTo>
                    <a:pt x="32329" y="0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ACE5D291-81CC-4E08-BC76-3723E9E27144}"/>
                </a:ext>
              </a:extLst>
            </p:cNvPr>
            <p:cNvSpPr/>
            <p:nvPr userDrawn="1"/>
          </p:nvSpPr>
          <p:spPr>
            <a:xfrm>
              <a:off x="16936201" y="12931780"/>
              <a:ext cx="115475" cy="127653"/>
            </a:xfrm>
            <a:prstGeom prst="ellipse">
              <a:avLst/>
            </a:prstGeom>
            <a:solidFill>
              <a:srgbClr val="CFD2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01" name="Freeform 9259">
              <a:extLst>
                <a:ext uri="{FF2B5EF4-FFF2-40B4-BE49-F238E27FC236}">
                  <a16:creationId xmlns:a16="http://schemas.microsoft.com/office/drawing/2014/main" id="{2C84B680-B9F2-42EC-A015-091BC64501EE}"/>
                </a:ext>
              </a:extLst>
            </p:cNvPr>
            <p:cNvSpPr/>
            <p:nvPr userDrawn="1"/>
          </p:nvSpPr>
          <p:spPr>
            <a:xfrm>
              <a:off x="17002940" y="12948461"/>
              <a:ext cx="34356" cy="87333"/>
            </a:xfrm>
            <a:custGeom>
              <a:avLst/>
              <a:gdLst>
                <a:gd name="connsiteX0" fmla="*/ 2227 w 68514"/>
                <a:gd name="connsiteY0" fmla="*/ 2580 h 154045"/>
                <a:gd name="connsiteX1" fmla="*/ 35886 w 68514"/>
                <a:gd name="connsiteY1" fmla="*/ 16604 h 154045"/>
                <a:gd name="connsiteX2" fmla="*/ 49911 w 68514"/>
                <a:gd name="connsiteY2" fmla="*/ 30629 h 154045"/>
                <a:gd name="connsiteX3" fmla="*/ 58326 w 68514"/>
                <a:gd name="connsiteY3" fmla="*/ 47458 h 154045"/>
                <a:gd name="connsiteX4" fmla="*/ 66740 w 68514"/>
                <a:gd name="connsiteY4" fmla="*/ 64288 h 154045"/>
                <a:gd name="connsiteX5" fmla="*/ 58326 w 68514"/>
                <a:gd name="connsiteY5" fmla="*/ 137216 h 154045"/>
                <a:gd name="connsiteX6" fmla="*/ 49911 w 68514"/>
                <a:gd name="connsiteY6" fmla="*/ 145630 h 154045"/>
                <a:gd name="connsiteX7" fmla="*/ 41496 w 68514"/>
                <a:gd name="connsiteY7" fmla="*/ 151240 h 154045"/>
                <a:gd name="connsiteX8" fmla="*/ 30277 w 68514"/>
                <a:gd name="connsiteY8" fmla="*/ 154045 h 154045"/>
                <a:gd name="connsiteX9" fmla="*/ 35886 w 68514"/>
                <a:gd name="connsiteY9" fmla="*/ 142825 h 154045"/>
                <a:gd name="connsiteX10" fmla="*/ 41496 w 68514"/>
                <a:gd name="connsiteY10" fmla="*/ 134411 h 154045"/>
                <a:gd name="connsiteX11" fmla="*/ 47106 w 68514"/>
                <a:gd name="connsiteY11" fmla="*/ 117581 h 154045"/>
                <a:gd name="connsiteX12" fmla="*/ 44301 w 68514"/>
                <a:gd name="connsiteY12" fmla="*/ 81117 h 154045"/>
                <a:gd name="connsiteX13" fmla="*/ 38691 w 68514"/>
                <a:gd name="connsiteY13" fmla="*/ 64288 h 154045"/>
                <a:gd name="connsiteX14" fmla="*/ 35886 w 68514"/>
                <a:gd name="connsiteY14" fmla="*/ 55873 h 154045"/>
                <a:gd name="connsiteX15" fmla="*/ 24667 w 68514"/>
                <a:gd name="connsiteY15" fmla="*/ 39044 h 154045"/>
                <a:gd name="connsiteX16" fmla="*/ 19057 w 68514"/>
                <a:gd name="connsiteY16" fmla="*/ 27824 h 154045"/>
                <a:gd name="connsiteX17" fmla="*/ 16252 w 68514"/>
                <a:gd name="connsiteY17" fmla="*/ 19409 h 154045"/>
                <a:gd name="connsiteX18" fmla="*/ 2227 w 68514"/>
                <a:gd name="connsiteY18" fmla="*/ 2580 h 154045"/>
                <a:gd name="connsiteX0" fmla="*/ 2227 w 76862"/>
                <a:gd name="connsiteY0" fmla="*/ 2580 h 154045"/>
                <a:gd name="connsiteX1" fmla="*/ 35886 w 76862"/>
                <a:gd name="connsiteY1" fmla="*/ 16604 h 154045"/>
                <a:gd name="connsiteX2" fmla="*/ 49911 w 76862"/>
                <a:gd name="connsiteY2" fmla="*/ 30629 h 154045"/>
                <a:gd name="connsiteX3" fmla="*/ 58326 w 76862"/>
                <a:gd name="connsiteY3" fmla="*/ 47458 h 154045"/>
                <a:gd name="connsiteX4" fmla="*/ 66740 w 76862"/>
                <a:gd name="connsiteY4" fmla="*/ 64288 h 154045"/>
                <a:gd name="connsiteX5" fmla="*/ 70232 w 76862"/>
                <a:gd name="connsiteY5" fmla="*/ 115785 h 154045"/>
                <a:gd name="connsiteX6" fmla="*/ 49911 w 76862"/>
                <a:gd name="connsiteY6" fmla="*/ 145630 h 154045"/>
                <a:gd name="connsiteX7" fmla="*/ 41496 w 76862"/>
                <a:gd name="connsiteY7" fmla="*/ 151240 h 154045"/>
                <a:gd name="connsiteX8" fmla="*/ 30277 w 76862"/>
                <a:gd name="connsiteY8" fmla="*/ 154045 h 154045"/>
                <a:gd name="connsiteX9" fmla="*/ 35886 w 76862"/>
                <a:gd name="connsiteY9" fmla="*/ 142825 h 154045"/>
                <a:gd name="connsiteX10" fmla="*/ 41496 w 76862"/>
                <a:gd name="connsiteY10" fmla="*/ 134411 h 154045"/>
                <a:gd name="connsiteX11" fmla="*/ 47106 w 76862"/>
                <a:gd name="connsiteY11" fmla="*/ 117581 h 154045"/>
                <a:gd name="connsiteX12" fmla="*/ 44301 w 76862"/>
                <a:gd name="connsiteY12" fmla="*/ 81117 h 154045"/>
                <a:gd name="connsiteX13" fmla="*/ 38691 w 76862"/>
                <a:gd name="connsiteY13" fmla="*/ 64288 h 154045"/>
                <a:gd name="connsiteX14" fmla="*/ 35886 w 76862"/>
                <a:gd name="connsiteY14" fmla="*/ 55873 h 154045"/>
                <a:gd name="connsiteX15" fmla="*/ 24667 w 76862"/>
                <a:gd name="connsiteY15" fmla="*/ 39044 h 154045"/>
                <a:gd name="connsiteX16" fmla="*/ 19057 w 76862"/>
                <a:gd name="connsiteY16" fmla="*/ 27824 h 154045"/>
                <a:gd name="connsiteX17" fmla="*/ 16252 w 76862"/>
                <a:gd name="connsiteY17" fmla="*/ 19409 h 154045"/>
                <a:gd name="connsiteX18" fmla="*/ 2227 w 76862"/>
                <a:gd name="connsiteY18" fmla="*/ 2580 h 154045"/>
                <a:gd name="connsiteX0" fmla="*/ 2227 w 70924"/>
                <a:gd name="connsiteY0" fmla="*/ 2580 h 154045"/>
                <a:gd name="connsiteX1" fmla="*/ 35886 w 70924"/>
                <a:gd name="connsiteY1" fmla="*/ 16604 h 154045"/>
                <a:gd name="connsiteX2" fmla="*/ 49911 w 70924"/>
                <a:gd name="connsiteY2" fmla="*/ 30629 h 154045"/>
                <a:gd name="connsiteX3" fmla="*/ 58326 w 70924"/>
                <a:gd name="connsiteY3" fmla="*/ 47458 h 154045"/>
                <a:gd name="connsiteX4" fmla="*/ 66740 w 70924"/>
                <a:gd name="connsiteY4" fmla="*/ 64288 h 154045"/>
                <a:gd name="connsiteX5" fmla="*/ 70232 w 70924"/>
                <a:gd name="connsiteY5" fmla="*/ 115785 h 154045"/>
                <a:gd name="connsiteX6" fmla="*/ 49911 w 70924"/>
                <a:gd name="connsiteY6" fmla="*/ 145630 h 154045"/>
                <a:gd name="connsiteX7" fmla="*/ 41496 w 70924"/>
                <a:gd name="connsiteY7" fmla="*/ 151240 h 154045"/>
                <a:gd name="connsiteX8" fmla="*/ 30277 w 70924"/>
                <a:gd name="connsiteY8" fmla="*/ 154045 h 154045"/>
                <a:gd name="connsiteX9" fmla="*/ 35886 w 70924"/>
                <a:gd name="connsiteY9" fmla="*/ 142825 h 154045"/>
                <a:gd name="connsiteX10" fmla="*/ 41496 w 70924"/>
                <a:gd name="connsiteY10" fmla="*/ 134411 h 154045"/>
                <a:gd name="connsiteX11" fmla="*/ 47106 w 70924"/>
                <a:gd name="connsiteY11" fmla="*/ 117581 h 154045"/>
                <a:gd name="connsiteX12" fmla="*/ 44301 w 70924"/>
                <a:gd name="connsiteY12" fmla="*/ 81117 h 154045"/>
                <a:gd name="connsiteX13" fmla="*/ 38691 w 70924"/>
                <a:gd name="connsiteY13" fmla="*/ 64288 h 154045"/>
                <a:gd name="connsiteX14" fmla="*/ 35886 w 70924"/>
                <a:gd name="connsiteY14" fmla="*/ 55873 h 154045"/>
                <a:gd name="connsiteX15" fmla="*/ 24667 w 70924"/>
                <a:gd name="connsiteY15" fmla="*/ 39044 h 154045"/>
                <a:gd name="connsiteX16" fmla="*/ 19057 w 70924"/>
                <a:gd name="connsiteY16" fmla="*/ 27824 h 154045"/>
                <a:gd name="connsiteX17" fmla="*/ 16252 w 70924"/>
                <a:gd name="connsiteY17" fmla="*/ 19409 h 154045"/>
                <a:gd name="connsiteX18" fmla="*/ 2227 w 70924"/>
                <a:gd name="connsiteY18" fmla="*/ 2580 h 154045"/>
                <a:gd name="connsiteX0" fmla="*/ 2227 w 70924"/>
                <a:gd name="connsiteY0" fmla="*/ 2580 h 154045"/>
                <a:gd name="connsiteX1" fmla="*/ 35886 w 70924"/>
                <a:gd name="connsiteY1" fmla="*/ 16604 h 154045"/>
                <a:gd name="connsiteX2" fmla="*/ 49911 w 70924"/>
                <a:gd name="connsiteY2" fmla="*/ 30629 h 154045"/>
                <a:gd name="connsiteX3" fmla="*/ 58326 w 70924"/>
                <a:gd name="connsiteY3" fmla="*/ 47458 h 154045"/>
                <a:gd name="connsiteX4" fmla="*/ 66740 w 70924"/>
                <a:gd name="connsiteY4" fmla="*/ 64288 h 154045"/>
                <a:gd name="connsiteX5" fmla="*/ 70232 w 70924"/>
                <a:gd name="connsiteY5" fmla="*/ 115785 h 154045"/>
                <a:gd name="connsiteX6" fmla="*/ 49911 w 70924"/>
                <a:gd name="connsiteY6" fmla="*/ 145630 h 154045"/>
                <a:gd name="connsiteX7" fmla="*/ 41496 w 70924"/>
                <a:gd name="connsiteY7" fmla="*/ 151240 h 154045"/>
                <a:gd name="connsiteX8" fmla="*/ 30277 w 70924"/>
                <a:gd name="connsiteY8" fmla="*/ 154045 h 154045"/>
                <a:gd name="connsiteX9" fmla="*/ 35886 w 70924"/>
                <a:gd name="connsiteY9" fmla="*/ 142825 h 154045"/>
                <a:gd name="connsiteX10" fmla="*/ 41496 w 70924"/>
                <a:gd name="connsiteY10" fmla="*/ 134411 h 154045"/>
                <a:gd name="connsiteX11" fmla="*/ 47106 w 70924"/>
                <a:gd name="connsiteY11" fmla="*/ 117581 h 154045"/>
                <a:gd name="connsiteX12" fmla="*/ 44301 w 70924"/>
                <a:gd name="connsiteY12" fmla="*/ 81117 h 154045"/>
                <a:gd name="connsiteX13" fmla="*/ 38691 w 70924"/>
                <a:gd name="connsiteY13" fmla="*/ 64288 h 154045"/>
                <a:gd name="connsiteX14" fmla="*/ 35886 w 70924"/>
                <a:gd name="connsiteY14" fmla="*/ 55873 h 154045"/>
                <a:gd name="connsiteX15" fmla="*/ 19057 w 70924"/>
                <a:gd name="connsiteY15" fmla="*/ 27824 h 154045"/>
                <a:gd name="connsiteX16" fmla="*/ 16252 w 70924"/>
                <a:gd name="connsiteY16" fmla="*/ 19409 h 154045"/>
                <a:gd name="connsiteX17" fmla="*/ 2227 w 70924"/>
                <a:gd name="connsiteY17" fmla="*/ 2580 h 154045"/>
                <a:gd name="connsiteX0" fmla="*/ 367 w 69064"/>
                <a:gd name="connsiteY0" fmla="*/ 37 h 151502"/>
                <a:gd name="connsiteX1" fmla="*/ 34026 w 69064"/>
                <a:gd name="connsiteY1" fmla="*/ 14061 h 151502"/>
                <a:gd name="connsiteX2" fmla="*/ 48051 w 69064"/>
                <a:gd name="connsiteY2" fmla="*/ 28086 h 151502"/>
                <a:gd name="connsiteX3" fmla="*/ 56466 w 69064"/>
                <a:gd name="connsiteY3" fmla="*/ 44915 h 151502"/>
                <a:gd name="connsiteX4" fmla="*/ 64880 w 69064"/>
                <a:gd name="connsiteY4" fmla="*/ 61745 h 151502"/>
                <a:gd name="connsiteX5" fmla="*/ 68372 w 69064"/>
                <a:gd name="connsiteY5" fmla="*/ 113242 h 151502"/>
                <a:gd name="connsiteX6" fmla="*/ 48051 w 69064"/>
                <a:gd name="connsiteY6" fmla="*/ 143087 h 151502"/>
                <a:gd name="connsiteX7" fmla="*/ 39636 w 69064"/>
                <a:gd name="connsiteY7" fmla="*/ 148697 h 151502"/>
                <a:gd name="connsiteX8" fmla="*/ 28417 w 69064"/>
                <a:gd name="connsiteY8" fmla="*/ 151502 h 151502"/>
                <a:gd name="connsiteX9" fmla="*/ 34026 w 69064"/>
                <a:gd name="connsiteY9" fmla="*/ 140282 h 151502"/>
                <a:gd name="connsiteX10" fmla="*/ 39636 w 69064"/>
                <a:gd name="connsiteY10" fmla="*/ 131868 h 151502"/>
                <a:gd name="connsiteX11" fmla="*/ 45246 w 69064"/>
                <a:gd name="connsiteY11" fmla="*/ 115038 h 151502"/>
                <a:gd name="connsiteX12" fmla="*/ 42441 w 69064"/>
                <a:gd name="connsiteY12" fmla="*/ 78574 h 151502"/>
                <a:gd name="connsiteX13" fmla="*/ 36831 w 69064"/>
                <a:gd name="connsiteY13" fmla="*/ 61745 h 151502"/>
                <a:gd name="connsiteX14" fmla="*/ 34026 w 69064"/>
                <a:gd name="connsiteY14" fmla="*/ 53330 h 151502"/>
                <a:gd name="connsiteX15" fmla="*/ 17197 w 69064"/>
                <a:gd name="connsiteY15" fmla="*/ 25281 h 151502"/>
                <a:gd name="connsiteX16" fmla="*/ 367 w 69064"/>
                <a:gd name="connsiteY16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44879 w 68697"/>
                <a:gd name="connsiteY11" fmla="*/ 115038 h 151502"/>
                <a:gd name="connsiteX12" fmla="*/ 42074 w 68697"/>
                <a:gd name="connsiteY12" fmla="*/ 78574 h 151502"/>
                <a:gd name="connsiteX13" fmla="*/ 36464 w 68697"/>
                <a:gd name="connsiteY13" fmla="*/ 61745 h 151502"/>
                <a:gd name="connsiteX14" fmla="*/ 33659 w 68697"/>
                <a:gd name="connsiteY14" fmla="*/ 53330 h 151502"/>
                <a:gd name="connsiteX15" fmla="*/ 0 w 68697"/>
                <a:gd name="connsiteY15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44879 w 68697"/>
                <a:gd name="connsiteY11" fmla="*/ 115038 h 151502"/>
                <a:gd name="connsiteX12" fmla="*/ 42074 w 68697"/>
                <a:gd name="connsiteY12" fmla="*/ 78574 h 151502"/>
                <a:gd name="connsiteX13" fmla="*/ 36464 w 68697"/>
                <a:gd name="connsiteY13" fmla="*/ 61745 h 151502"/>
                <a:gd name="connsiteX14" fmla="*/ 0 w 68697"/>
                <a:gd name="connsiteY14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44879 w 68697"/>
                <a:gd name="connsiteY11" fmla="*/ 115038 h 151502"/>
                <a:gd name="connsiteX12" fmla="*/ 36464 w 68697"/>
                <a:gd name="connsiteY12" fmla="*/ 61745 h 151502"/>
                <a:gd name="connsiteX13" fmla="*/ 0 w 68697"/>
                <a:gd name="connsiteY13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36464 w 68697"/>
                <a:gd name="connsiteY11" fmla="*/ 61745 h 151502"/>
                <a:gd name="connsiteX12" fmla="*/ 0 w 68697"/>
                <a:gd name="connsiteY12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6464 w 68697"/>
                <a:gd name="connsiteY10" fmla="*/ 61745 h 151502"/>
                <a:gd name="connsiteX11" fmla="*/ 0 w 68697"/>
                <a:gd name="connsiteY11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6464 w 68697"/>
                <a:gd name="connsiteY9" fmla="*/ 61745 h 151502"/>
                <a:gd name="connsiteX10" fmla="*/ 0 w 68697"/>
                <a:gd name="connsiteY10" fmla="*/ 37 h 151502"/>
                <a:gd name="connsiteX0" fmla="*/ 8 w 68705"/>
                <a:gd name="connsiteY0" fmla="*/ 3646 h 155111"/>
                <a:gd name="connsiteX1" fmla="*/ 33667 w 68705"/>
                <a:gd name="connsiteY1" fmla="*/ 17670 h 155111"/>
                <a:gd name="connsiteX2" fmla="*/ 47692 w 68705"/>
                <a:gd name="connsiteY2" fmla="*/ 31695 h 155111"/>
                <a:gd name="connsiteX3" fmla="*/ 56107 w 68705"/>
                <a:gd name="connsiteY3" fmla="*/ 48524 h 155111"/>
                <a:gd name="connsiteX4" fmla="*/ 64521 w 68705"/>
                <a:gd name="connsiteY4" fmla="*/ 65354 h 155111"/>
                <a:gd name="connsiteX5" fmla="*/ 68013 w 68705"/>
                <a:gd name="connsiteY5" fmla="*/ 116851 h 155111"/>
                <a:gd name="connsiteX6" fmla="*/ 47692 w 68705"/>
                <a:gd name="connsiteY6" fmla="*/ 146696 h 155111"/>
                <a:gd name="connsiteX7" fmla="*/ 39277 w 68705"/>
                <a:gd name="connsiteY7" fmla="*/ 152306 h 155111"/>
                <a:gd name="connsiteX8" fmla="*/ 28058 w 68705"/>
                <a:gd name="connsiteY8" fmla="*/ 155111 h 155111"/>
                <a:gd name="connsiteX9" fmla="*/ 36472 w 68705"/>
                <a:gd name="connsiteY9" fmla="*/ 79642 h 155111"/>
                <a:gd name="connsiteX10" fmla="*/ 8 w 68705"/>
                <a:gd name="connsiteY10" fmla="*/ 3646 h 155111"/>
                <a:gd name="connsiteX0" fmla="*/ 8 w 68705"/>
                <a:gd name="connsiteY0" fmla="*/ 3646 h 155111"/>
                <a:gd name="connsiteX1" fmla="*/ 33667 w 68705"/>
                <a:gd name="connsiteY1" fmla="*/ 17670 h 155111"/>
                <a:gd name="connsiteX2" fmla="*/ 47692 w 68705"/>
                <a:gd name="connsiteY2" fmla="*/ 31695 h 155111"/>
                <a:gd name="connsiteX3" fmla="*/ 56107 w 68705"/>
                <a:gd name="connsiteY3" fmla="*/ 48524 h 155111"/>
                <a:gd name="connsiteX4" fmla="*/ 64521 w 68705"/>
                <a:gd name="connsiteY4" fmla="*/ 65354 h 155111"/>
                <a:gd name="connsiteX5" fmla="*/ 68013 w 68705"/>
                <a:gd name="connsiteY5" fmla="*/ 116851 h 155111"/>
                <a:gd name="connsiteX6" fmla="*/ 47692 w 68705"/>
                <a:gd name="connsiteY6" fmla="*/ 146696 h 155111"/>
                <a:gd name="connsiteX7" fmla="*/ 39277 w 68705"/>
                <a:gd name="connsiteY7" fmla="*/ 152306 h 155111"/>
                <a:gd name="connsiteX8" fmla="*/ 28058 w 68705"/>
                <a:gd name="connsiteY8" fmla="*/ 155111 h 155111"/>
                <a:gd name="connsiteX9" fmla="*/ 36472 w 68705"/>
                <a:gd name="connsiteY9" fmla="*/ 79642 h 155111"/>
                <a:gd name="connsiteX10" fmla="*/ 8 w 68705"/>
                <a:gd name="connsiteY10" fmla="*/ 3646 h 155111"/>
                <a:gd name="connsiteX0" fmla="*/ 8 w 68705"/>
                <a:gd name="connsiteY0" fmla="*/ 3646 h 155111"/>
                <a:gd name="connsiteX1" fmla="*/ 33667 w 68705"/>
                <a:gd name="connsiteY1" fmla="*/ 17670 h 155111"/>
                <a:gd name="connsiteX2" fmla="*/ 47692 w 68705"/>
                <a:gd name="connsiteY2" fmla="*/ 31695 h 155111"/>
                <a:gd name="connsiteX3" fmla="*/ 56107 w 68705"/>
                <a:gd name="connsiteY3" fmla="*/ 48524 h 155111"/>
                <a:gd name="connsiteX4" fmla="*/ 64521 w 68705"/>
                <a:gd name="connsiteY4" fmla="*/ 65354 h 155111"/>
                <a:gd name="connsiteX5" fmla="*/ 68013 w 68705"/>
                <a:gd name="connsiteY5" fmla="*/ 116851 h 155111"/>
                <a:gd name="connsiteX6" fmla="*/ 47692 w 68705"/>
                <a:gd name="connsiteY6" fmla="*/ 146696 h 155111"/>
                <a:gd name="connsiteX7" fmla="*/ 39277 w 68705"/>
                <a:gd name="connsiteY7" fmla="*/ 152306 h 155111"/>
                <a:gd name="connsiteX8" fmla="*/ 28058 w 68705"/>
                <a:gd name="connsiteY8" fmla="*/ 155111 h 155111"/>
                <a:gd name="connsiteX9" fmla="*/ 36472 w 68705"/>
                <a:gd name="connsiteY9" fmla="*/ 79642 h 155111"/>
                <a:gd name="connsiteX10" fmla="*/ 8 w 68705"/>
                <a:gd name="connsiteY10" fmla="*/ 3646 h 155111"/>
                <a:gd name="connsiteX0" fmla="*/ 0 w 68697"/>
                <a:gd name="connsiteY0" fmla="*/ 1398 h 152863"/>
                <a:gd name="connsiteX1" fmla="*/ 47684 w 68697"/>
                <a:gd name="connsiteY1" fmla="*/ 29447 h 152863"/>
                <a:gd name="connsiteX2" fmla="*/ 56099 w 68697"/>
                <a:gd name="connsiteY2" fmla="*/ 46276 h 152863"/>
                <a:gd name="connsiteX3" fmla="*/ 64513 w 68697"/>
                <a:gd name="connsiteY3" fmla="*/ 63106 h 152863"/>
                <a:gd name="connsiteX4" fmla="*/ 68005 w 68697"/>
                <a:gd name="connsiteY4" fmla="*/ 114603 h 152863"/>
                <a:gd name="connsiteX5" fmla="*/ 47684 w 68697"/>
                <a:gd name="connsiteY5" fmla="*/ 144448 h 152863"/>
                <a:gd name="connsiteX6" fmla="*/ 39269 w 68697"/>
                <a:gd name="connsiteY6" fmla="*/ 150058 h 152863"/>
                <a:gd name="connsiteX7" fmla="*/ 28050 w 68697"/>
                <a:gd name="connsiteY7" fmla="*/ 152863 h 152863"/>
                <a:gd name="connsiteX8" fmla="*/ 36464 w 68697"/>
                <a:gd name="connsiteY8" fmla="*/ 77394 h 152863"/>
                <a:gd name="connsiteX9" fmla="*/ 0 w 68697"/>
                <a:gd name="connsiteY9" fmla="*/ 1398 h 152863"/>
                <a:gd name="connsiteX0" fmla="*/ 0 w 68697"/>
                <a:gd name="connsiteY0" fmla="*/ 465 h 151930"/>
                <a:gd name="connsiteX1" fmla="*/ 56099 w 68697"/>
                <a:gd name="connsiteY1" fmla="*/ 45343 h 151930"/>
                <a:gd name="connsiteX2" fmla="*/ 64513 w 68697"/>
                <a:gd name="connsiteY2" fmla="*/ 62173 h 151930"/>
                <a:gd name="connsiteX3" fmla="*/ 68005 w 68697"/>
                <a:gd name="connsiteY3" fmla="*/ 113670 h 151930"/>
                <a:gd name="connsiteX4" fmla="*/ 47684 w 68697"/>
                <a:gd name="connsiteY4" fmla="*/ 143515 h 151930"/>
                <a:gd name="connsiteX5" fmla="*/ 39269 w 68697"/>
                <a:gd name="connsiteY5" fmla="*/ 149125 h 151930"/>
                <a:gd name="connsiteX6" fmla="*/ 28050 w 68697"/>
                <a:gd name="connsiteY6" fmla="*/ 151930 h 151930"/>
                <a:gd name="connsiteX7" fmla="*/ 36464 w 68697"/>
                <a:gd name="connsiteY7" fmla="*/ 76461 h 151930"/>
                <a:gd name="connsiteX8" fmla="*/ 0 w 68697"/>
                <a:gd name="connsiteY8" fmla="*/ 465 h 151930"/>
                <a:gd name="connsiteX0" fmla="*/ 0 w 68697"/>
                <a:gd name="connsiteY0" fmla="*/ 91 h 151556"/>
                <a:gd name="connsiteX1" fmla="*/ 64513 w 68697"/>
                <a:gd name="connsiteY1" fmla="*/ 61799 h 151556"/>
                <a:gd name="connsiteX2" fmla="*/ 68005 w 68697"/>
                <a:gd name="connsiteY2" fmla="*/ 113296 h 151556"/>
                <a:gd name="connsiteX3" fmla="*/ 47684 w 68697"/>
                <a:gd name="connsiteY3" fmla="*/ 143141 h 151556"/>
                <a:gd name="connsiteX4" fmla="*/ 39269 w 68697"/>
                <a:gd name="connsiteY4" fmla="*/ 148751 h 151556"/>
                <a:gd name="connsiteX5" fmla="*/ 28050 w 68697"/>
                <a:gd name="connsiteY5" fmla="*/ 151556 h 151556"/>
                <a:gd name="connsiteX6" fmla="*/ 36464 w 68697"/>
                <a:gd name="connsiteY6" fmla="*/ 76087 h 151556"/>
                <a:gd name="connsiteX7" fmla="*/ 0 w 68697"/>
                <a:gd name="connsiteY7" fmla="*/ 91 h 151556"/>
                <a:gd name="connsiteX0" fmla="*/ 0 w 66321"/>
                <a:gd name="connsiteY0" fmla="*/ 91 h 151556"/>
                <a:gd name="connsiteX1" fmla="*/ 64513 w 66321"/>
                <a:gd name="connsiteY1" fmla="*/ 61799 h 151556"/>
                <a:gd name="connsiteX2" fmla="*/ 47684 w 66321"/>
                <a:gd name="connsiteY2" fmla="*/ 143141 h 151556"/>
                <a:gd name="connsiteX3" fmla="*/ 39269 w 66321"/>
                <a:gd name="connsiteY3" fmla="*/ 148751 h 151556"/>
                <a:gd name="connsiteX4" fmla="*/ 28050 w 66321"/>
                <a:gd name="connsiteY4" fmla="*/ 151556 h 151556"/>
                <a:gd name="connsiteX5" fmla="*/ 36464 w 66321"/>
                <a:gd name="connsiteY5" fmla="*/ 76087 h 151556"/>
                <a:gd name="connsiteX6" fmla="*/ 0 w 66321"/>
                <a:gd name="connsiteY6" fmla="*/ 91 h 151556"/>
                <a:gd name="connsiteX0" fmla="*/ 0 w 65571"/>
                <a:gd name="connsiteY0" fmla="*/ 91 h 155967"/>
                <a:gd name="connsiteX1" fmla="*/ 64513 w 65571"/>
                <a:gd name="connsiteY1" fmla="*/ 61799 h 155967"/>
                <a:gd name="connsiteX2" fmla="*/ 39269 w 65571"/>
                <a:gd name="connsiteY2" fmla="*/ 148751 h 155967"/>
                <a:gd name="connsiteX3" fmla="*/ 28050 w 65571"/>
                <a:gd name="connsiteY3" fmla="*/ 151556 h 155967"/>
                <a:gd name="connsiteX4" fmla="*/ 36464 w 65571"/>
                <a:gd name="connsiteY4" fmla="*/ 76087 h 155967"/>
                <a:gd name="connsiteX5" fmla="*/ 0 w 65571"/>
                <a:gd name="connsiteY5" fmla="*/ 91 h 155967"/>
                <a:gd name="connsiteX0" fmla="*/ 0 w 64925"/>
                <a:gd name="connsiteY0" fmla="*/ 91 h 151556"/>
                <a:gd name="connsiteX1" fmla="*/ 64513 w 64925"/>
                <a:gd name="connsiteY1" fmla="*/ 61799 h 151556"/>
                <a:gd name="connsiteX2" fmla="*/ 28050 w 64925"/>
                <a:gd name="connsiteY2" fmla="*/ 151556 h 151556"/>
                <a:gd name="connsiteX3" fmla="*/ 36464 w 64925"/>
                <a:gd name="connsiteY3" fmla="*/ 76087 h 151556"/>
                <a:gd name="connsiteX4" fmla="*/ 0 w 64925"/>
                <a:gd name="connsiteY4" fmla="*/ 91 h 151556"/>
                <a:gd name="connsiteX0" fmla="*/ 530 w 70173"/>
                <a:gd name="connsiteY0" fmla="*/ 0 h 151465"/>
                <a:gd name="connsiteX1" fmla="*/ 69805 w 70173"/>
                <a:gd name="connsiteY1" fmla="*/ 75996 h 151465"/>
                <a:gd name="connsiteX2" fmla="*/ 28580 w 70173"/>
                <a:gd name="connsiteY2" fmla="*/ 151465 h 151465"/>
                <a:gd name="connsiteX3" fmla="*/ 36994 w 70173"/>
                <a:gd name="connsiteY3" fmla="*/ 75996 h 151465"/>
                <a:gd name="connsiteX4" fmla="*/ 530 w 70173"/>
                <a:gd name="connsiteY4" fmla="*/ 0 h 151465"/>
                <a:gd name="connsiteX0" fmla="*/ 530 w 69805"/>
                <a:gd name="connsiteY0" fmla="*/ 0 h 151465"/>
                <a:gd name="connsiteX1" fmla="*/ 69805 w 69805"/>
                <a:gd name="connsiteY1" fmla="*/ 75996 h 151465"/>
                <a:gd name="connsiteX2" fmla="*/ 28580 w 69805"/>
                <a:gd name="connsiteY2" fmla="*/ 151465 h 151465"/>
                <a:gd name="connsiteX3" fmla="*/ 36994 w 69805"/>
                <a:gd name="connsiteY3" fmla="*/ 75996 h 151465"/>
                <a:gd name="connsiteX4" fmla="*/ 530 w 69805"/>
                <a:gd name="connsiteY4" fmla="*/ 0 h 151465"/>
                <a:gd name="connsiteX0" fmla="*/ 530 w 69805"/>
                <a:gd name="connsiteY0" fmla="*/ 0 h 151465"/>
                <a:gd name="connsiteX1" fmla="*/ 69805 w 69805"/>
                <a:gd name="connsiteY1" fmla="*/ 75996 h 151465"/>
                <a:gd name="connsiteX2" fmla="*/ 28580 w 69805"/>
                <a:gd name="connsiteY2" fmla="*/ 151465 h 151465"/>
                <a:gd name="connsiteX3" fmla="*/ 36994 w 69805"/>
                <a:gd name="connsiteY3" fmla="*/ 75996 h 151465"/>
                <a:gd name="connsiteX4" fmla="*/ 530 w 69805"/>
                <a:gd name="connsiteY4" fmla="*/ 0 h 151465"/>
                <a:gd name="connsiteX0" fmla="*/ 342 w 62473"/>
                <a:gd name="connsiteY0" fmla="*/ 55 h 151520"/>
                <a:gd name="connsiteX1" fmla="*/ 62473 w 62473"/>
                <a:gd name="connsiteY1" fmla="*/ 68907 h 151520"/>
                <a:gd name="connsiteX2" fmla="*/ 28392 w 62473"/>
                <a:gd name="connsiteY2" fmla="*/ 151520 h 151520"/>
                <a:gd name="connsiteX3" fmla="*/ 36806 w 62473"/>
                <a:gd name="connsiteY3" fmla="*/ 76051 h 151520"/>
                <a:gd name="connsiteX4" fmla="*/ 342 w 62473"/>
                <a:gd name="connsiteY4" fmla="*/ 55 h 151520"/>
                <a:gd name="connsiteX0" fmla="*/ 336 w 62467"/>
                <a:gd name="connsiteY0" fmla="*/ 55 h 161045"/>
                <a:gd name="connsiteX1" fmla="*/ 62467 w 62467"/>
                <a:gd name="connsiteY1" fmla="*/ 68907 h 161045"/>
                <a:gd name="connsiteX2" fmla="*/ 16480 w 62467"/>
                <a:gd name="connsiteY2" fmla="*/ 161045 h 161045"/>
                <a:gd name="connsiteX3" fmla="*/ 36800 w 62467"/>
                <a:gd name="connsiteY3" fmla="*/ 76051 h 161045"/>
                <a:gd name="connsiteX4" fmla="*/ 336 w 62467"/>
                <a:gd name="connsiteY4" fmla="*/ 55 h 161045"/>
                <a:gd name="connsiteX0" fmla="*/ 513 w 62644"/>
                <a:gd name="connsiteY0" fmla="*/ 55 h 161045"/>
                <a:gd name="connsiteX1" fmla="*/ 62644 w 62644"/>
                <a:gd name="connsiteY1" fmla="*/ 68907 h 161045"/>
                <a:gd name="connsiteX2" fmla="*/ 16657 w 62644"/>
                <a:gd name="connsiteY2" fmla="*/ 161045 h 161045"/>
                <a:gd name="connsiteX3" fmla="*/ 32214 w 62644"/>
                <a:gd name="connsiteY3" fmla="*/ 76051 h 161045"/>
                <a:gd name="connsiteX4" fmla="*/ 513 w 62644"/>
                <a:gd name="connsiteY4" fmla="*/ 55 h 161045"/>
                <a:gd name="connsiteX0" fmla="*/ 663 w 67556"/>
                <a:gd name="connsiteY0" fmla="*/ 55 h 161045"/>
                <a:gd name="connsiteX1" fmla="*/ 67556 w 67556"/>
                <a:gd name="connsiteY1" fmla="*/ 68907 h 161045"/>
                <a:gd name="connsiteX2" fmla="*/ 16807 w 67556"/>
                <a:gd name="connsiteY2" fmla="*/ 161045 h 161045"/>
                <a:gd name="connsiteX3" fmla="*/ 32364 w 67556"/>
                <a:gd name="connsiteY3" fmla="*/ 76051 h 161045"/>
                <a:gd name="connsiteX4" fmla="*/ 663 w 67556"/>
                <a:gd name="connsiteY4" fmla="*/ 55 h 161045"/>
                <a:gd name="connsiteX0" fmla="*/ 663 w 67556"/>
                <a:gd name="connsiteY0" fmla="*/ 55 h 161045"/>
                <a:gd name="connsiteX1" fmla="*/ 67556 w 67556"/>
                <a:gd name="connsiteY1" fmla="*/ 68907 h 161045"/>
                <a:gd name="connsiteX2" fmla="*/ 16807 w 67556"/>
                <a:gd name="connsiteY2" fmla="*/ 161045 h 161045"/>
                <a:gd name="connsiteX3" fmla="*/ 32364 w 67556"/>
                <a:gd name="connsiteY3" fmla="*/ 76051 h 161045"/>
                <a:gd name="connsiteX4" fmla="*/ 663 w 67556"/>
                <a:gd name="connsiteY4" fmla="*/ 55 h 161045"/>
                <a:gd name="connsiteX0" fmla="*/ 743 w 70018"/>
                <a:gd name="connsiteY0" fmla="*/ 6 h 160996"/>
                <a:gd name="connsiteX1" fmla="*/ 70018 w 70018"/>
                <a:gd name="connsiteY1" fmla="*/ 73620 h 160996"/>
                <a:gd name="connsiteX2" fmla="*/ 16887 w 70018"/>
                <a:gd name="connsiteY2" fmla="*/ 160996 h 160996"/>
                <a:gd name="connsiteX3" fmla="*/ 32444 w 70018"/>
                <a:gd name="connsiteY3" fmla="*/ 76002 h 160996"/>
                <a:gd name="connsiteX4" fmla="*/ 743 w 70018"/>
                <a:gd name="connsiteY4" fmla="*/ 6 h 160996"/>
                <a:gd name="connsiteX0" fmla="*/ 743 w 70018"/>
                <a:gd name="connsiteY0" fmla="*/ 6 h 160996"/>
                <a:gd name="connsiteX1" fmla="*/ 70018 w 70018"/>
                <a:gd name="connsiteY1" fmla="*/ 73620 h 160996"/>
                <a:gd name="connsiteX2" fmla="*/ 16887 w 70018"/>
                <a:gd name="connsiteY2" fmla="*/ 160996 h 160996"/>
                <a:gd name="connsiteX3" fmla="*/ 32444 w 70018"/>
                <a:gd name="connsiteY3" fmla="*/ 76002 h 160996"/>
                <a:gd name="connsiteX4" fmla="*/ 743 w 70018"/>
                <a:gd name="connsiteY4" fmla="*/ 6 h 160996"/>
                <a:gd name="connsiteX0" fmla="*/ 743 w 70018"/>
                <a:gd name="connsiteY0" fmla="*/ 6 h 160996"/>
                <a:gd name="connsiteX1" fmla="*/ 70018 w 70018"/>
                <a:gd name="connsiteY1" fmla="*/ 73620 h 160996"/>
                <a:gd name="connsiteX2" fmla="*/ 16887 w 70018"/>
                <a:gd name="connsiteY2" fmla="*/ 160996 h 160996"/>
                <a:gd name="connsiteX3" fmla="*/ 32444 w 70018"/>
                <a:gd name="connsiteY3" fmla="*/ 76002 h 160996"/>
                <a:gd name="connsiteX4" fmla="*/ 743 w 70018"/>
                <a:gd name="connsiteY4" fmla="*/ 6 h 160996"/>
                <a:gd name="connsiteX0" fmla="*/ 701 w 69976"/>
                <a:gd name="connsiteY0" fmla="*/ 6 h 160996"/>
                <a:gd name="connsiteX1" fmla="*/ 69976 w 69976"/>
                <a:gd name="connsiteY1" fmla="*/ 73620 h 160996"/>
                <a:gd name="connsiteX2" fmla="*/ 16845 w 69976"/>
                <a:gd name="connsiteY2" fmla="*/ 160996 h 160996"/>
                <a:gd name="connsiteX3" fmla="*/ 32402 w 69976"/>
                <a:gd name="connsiteY3" fmla="*/ 76002 h 160996"/>
                <a:gd name="connsiteX4" fmla="*/ 701 w 69976"/>
                <a:gd name="connsiteY4" fmla="*/ 6 h 160996"/>
                <a:gd name="connsiteX0" fmla="*/ 741 w 70016"/>
                <a:gd name="connsiteY0" fmla="*/ 6 h 160996"/>
                <a:gd name="connsiteX1" fmla="*/ 70016 w 70016"/>
                <a:gd name="connsiteY1" fmla="*/ 73620 h 160996"/>
                <a:gd name="connsiteX2" fmla="*/ 16885 w 70016"/>
                <a:gd name="connsiteY2" fmla="*/ 160996 h 160996"/>
                <a:gd name="connsiteX3" fmla="*/ 32442 w 70016"/>
                <a:gd name="connsiteY3" fmla="*/ 76002 h 160996"/>
                <a:gd name="connsiteX4" fmla="*/ 741 w 70016"/>
                <a:gd name="connsiteY4" fmla="*/ 6 h 160996"/>
                <a:gd name="connsiteX0" fmla="*/ 741 w 70016"/>
                <a:gd name="connsiteY0" fmla="*/ 13 h 161003"/>
                <a:gd name="connsiteX1" fmla="*/ 70016 w 70016"/>
                <a:gd name="connsiteY1" fmla="*/ 80770 h 161003"/>
                <a:gd name="connsiteX2" fmla="*/ 16885 w 70016"/>
                <a:gd name="connsiteY2" fmla="*/ 161003 h 161003"/>
                <a:gd name="connsiteX3" fmla="*/ 32442 w 70016"/>
                <a:gd name="connsiteY3" fmla="*/ 76009 h 161003"/>
                <a:gd name="connsiteX4" fmla="*/ 741 w 70016"/>
                <a:gd name="connsiteY4" fmla="*/ 13 h 16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16" h="161003">
                  <a:moveTo>
                    <a:pt x="741" y="13"/>
                  </a:moveTo>
                  <a:cubicBezTo>
                    <a:pt x="7003" y="806"/>
                    <a:pt x="63444" y="26184"/>
                    <a:pt x="70016" y="80770"/>
                  </a:cubicBezTo>
                  <a:cubicBezTo>
                    <a:pt x="69928" y="129827"/>
                    <a:pt x="21560" y="158622"/>
                    <a:pt x="16885" y="161003"/>
                  </a:cubicBezTo>
                  <a:cubicBezTo>
                    <a:pt x="16418" y="146511"/>
                    <a:pt x="34744" y="114680"/>
                    <a:pt x="32442" y="76009"/>
                  </a:cubicBezTo>
                  <a:cubicBezTo>
                    <a:pt x="29844" y="32374"/>
                    <a:pt x="-5521" y="-780"/>
                    <a:pt x="741" y="13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126A9437-EAAE-4503-B9E2-958EB2413404}"/>
              </a:ext>
            </a:extLst>
          </p:cNvPr>
          <p:cNvGrpSpPr/>
          <p:nvPr/>
        </p:nvGrpSpPr>
        <p:grpSpPr>
          <a:xfrm>
            <a:off x="625318" y="3374936"/>
            <a:ext cx="261654" cy="234155"/>
            <a:chOff x="16739250" y="12877060"/>
            <a:chExt cx="509377" cy="394440"/>
          </a:xfrm>
        </p:grpSpPr>
        <p:sp>
          <p:nvSpPr>
            <p:cNvPr id="403" name="Freeform 14813">
              <a:extLst>
                <a:ext uri="{FF2B5EF4-FFF2-40B4-BE49-F238E27FC236}">
                  <a16:creationId xmlns:a16="http://schemas.microsoft.com/office/drawing/2014/main" id="{35CF7D12-7EDB-42B8-B15E-F137C89B3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39812" y="12910183"/>
              <a:ext cx="48888" cy="170848"/>
            </a:xfrm>
            <a:custGeom>
              <a:avLst/>
              <a:gdLst>
                <a:gd name="T0" fmla="*/ 12 w 68"/>
                <a:gd name="T1" fmla="*/ 212 h 215"/>
                <a:gd name="T2" fmla="*/ 22 w 68"/>
                <a:gd name="T3" fmla="*/ 215 h 215"/>
                <a:gd name="T4" fmla="*/ 38 w 68"/>
                <a:gd name="T5" fmla="*/ 207 h 215"/>
                <a:gd name="T6" fmla="*/ 68 w 68"/>
                <a:gd name="T7" fmla="*/ 106 h 215"/>
                <a:gd name="T8" fmla="*/ 37 w 68"/>
                <a:gd name="T9" fmla="*/ 10 h 215"/>
                <a:gd name="T10" fmla="*/ 11 w 68"/>
                <a:gd name="T11" fmla="*/ 6 h 215"/>
                <a:gd name="T12" fmla="*/ 7 w 68"/>
                <a:gd name="T13" fmla="*/ 33 h 215"/>
                <a:gd name="T14" fmla="*/ 30 w 68"/>
                <a:gd name="T15" fmla="*/ 106 h 215"/>
                <a:gd name="T16" fmla="*/ 6 w 68"/>
                <a:gd name="T17" fmla="*/ 186 h 215"/>
                <a:gd name="T18" fmla="*/ 12 w 68"/>
                <a:gd name="T19" fmla="*/ 2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15">
                  <a:moveTo>
                    <a:pt x="12" y="212"/>
                  </a:moveTo>
                  <a:cubicBezTo>
                    <a:pt x="15" y="214"/>
                    <a:pt x="18" y="215"/>
                    <a:pt x="22" y="215"/>
                  </a:cubicBezTo>
                  <a:cubicBezTo>
                    <a:pt x="28" y="215"/>
                    <a:pt x="34" y="212"/>
                    <a:pt x="38" y="207"/>
                  </a:cubicBezTo>
                  <a:cubicBezTo>
                    <a:pt x="39" y="205"/>
                    <a:pt x="68" y="160"/>
                    <a:pt x="68" y="106"/>
                  </a:cubicBezTo>
                  <a:cubicBezTo>
                    <a:pt x="68" y="52"/>
                    <a:pt x="38" y="12"/>
                    <a:pt x="37" y="10"/>
                  </a:cubicBezTo>
                  <a:cubicBezTo>
                    <a:pt x="31" y="2"/>
                    <a:pt x="19" y="0"/>
                    <a:pt x="11" y="6"/>
                  </a:cubicBezTo>
                  <a:cubicBezTo>
                    <a:pt x="2" y="13"/>
                    <a:pt x="0" y="25"/>
                    <a:pt x="7" y="33"/>
                  </a:cubicBezTo>
                  <a:cubicBezTo>
                    <a:pt x="7" y="33"/>
                    <a:pt x="30" y="65"/>
                    <a:pt x="30" y="106"/>
                  </a:cubicBezTo>
                  <a:cubicBezTo>
                    <a:pt x="30" y="148"/>
                    <a:pt x="6" y="186"/>
                    <a:pt x="6" y="186"/>
                  </a:cubicBezTo>
                  <a:cubicBezTo>
                    <a:pt x="0" y="195"/>
                    <a:pt x="3" y="207"/>
                    <a:pt x="12" y="212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4" name="Freeform 14814">
              <a:extLst>
                <a:ext uri="{FF2B5EF4-FFF2-40B4-BE49-F238E27FC236}">
                  <a16:creationId xmlns:a16="http://schemas.microsoft.com/office/drawing/2014/main" id="{979D1518-7218-4DC6-8C38-E9A02338A6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84618" y="12936334"/>
              <a:ext cx="41003" cy="118547"/>
            </a:xfrm>
            <a:custGeom>
              <a:avLst/>
              <a:gdLst>
                <a:gd name="T0" fmla="*/ 11 w 57"/>
                <a:gd name="T1" fmla="*/ 146 h 150"/>
                <a:gd name="T2" fmla="*/ 22 w 57"/>
                <a:gd name="T3" fmla="*/ 150 h 150"/>
                <a:gd name="T4" fmla="*/ 38 w 57"/>
                <a:gd name="T5" fmla="*/ 141 h 150"/>
                <a:gd name="T6" fmla="*/ 57 w 57"/>
                <a:gd name="T7" fmla="*/ 74 h 150"/>
                <a:gd name="T8" fmla="*/ 37 w 57"/>
                <a:gd name="T9" fmla="*/ 10 h 150"/>
                <a:gd name="T10" fmla="*/ 10 w 57"/>
                <a:gd name="T11" fmla="*/ 6 h 150"/>
                <a:gd name="T12" fmla="*/ 6 w 57"/>
                <a:gd name="T13" fmla="*/ 33 h 150"/>
                <a:gd name="T14" fmla="*/ 19 w 57"/>
                <a:gd name="T15" fmla="*/ 74 h 150"/>
                <a:gd name="T16" fmla="*/ 6 w 57"/>
                <a:gd name="T17" fmla="*/ 120 h 150"/>
                <a:gd name="T18" fmla="*/ 11 w 57"/>
                <a:gd name="T19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50">
                  <a:moveTo>
                    <a:pt x="11" y="146"/>
                  </a:moveTo>
                  <a:cubicBezTo>
                    <a:pt x="15" y="149"/>
                    <a:pt x="18" y="150"/>
                    <a:pt x="22" y="150"/>
                  </a:cubicBezTo>
                  <a:cubicBezTo>
                    <a:pt x="28" y="150"/>
                    <a:pt x="34" y="146"/>
                    <a:pt x="38" y="141"/>
                  </a:cubicBezTo>
                  <a:cubicBezTo>
                    <a:pt x="38" y="140"/>
                    <a:pt x="57" y="110"/>
                    <a:pt x="57" y="74"/>
                  </a:cubicBezTo>
                  <a:cubicBezTo>
                    <a:pt x="57" y="38"/>
                    <a:pt x="38" y="11"/>
                    <a:pt x="37" y="10"/>
                  </a:cubicBezTo>
                  <a:cubicBezTo>
                    <a:pt x="31" y="2"/>
                    <a:pt x="19" y="0"/>
                    <a:pt x="10" y="6"/>
                  </a:cubicBezTo>
                  <a:cubicBezTo>
                    <a:pt x="2" y="12"/>
                    <a:pt x="0" y="24"/>
                    <a:pt x="6" y="33"/>
                  </a:cubicBezTo>
                  <a:cubicBezTo>
                    <a:pt x="7" y="33"/>
                    <a:pt x="19" y="51"/>
                    <a:pt x="19" y="74"/>
                  </a:cubicBezTo>
                  <a:cubicBezTo>
                    <a:pt x="19" y="98"/>
                    <a:pt x="6" y="120"/>
                    <a:pt x="6" y="120"/>
                  </a:cubicBezTo>
                  <a:cubicBezTo>
                    <a:pt x="0" y="129"/>
                    <a:pt x="3" y="141"/>
                    <a:pt x="11" y="14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5" name="Freeform 14815">
              <a:extLst>
                <a:ext uri="{FF2B5EF4-FFF2-40B4-BE49-F238E27FC236}">
                  <a16:creationId xmlns:a16="http://schemas.microsoft.com/office/drawing/2014/main" id="{74D7C7E6-F364-481C-B922-471A3D1B5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0277" y="12877060"/>
              <a:ext cx="58350" cy="238839"/>
            </a:xfrm>
            <a:custGeom>
              <a:avLst/>
              <a:gdLst>
                <a:gd name="T0" fmla="*/ 11 w 81"/>
                <a:gd name="T1" fmla="*/ 6 h 302"/>
                <a:gd name="T2" fmla="*/ 7 w 81"/>
                <a:gd name="T3" fmla="*/ 32 h 302"/>
                <a:gd name="T4" fmla="*/ 43 w 81"/>
                <a:gd name="T5" fmla="*/ 148 h 302"/>
                <a:gd name="T6" fmla="*/ 6 w 81"/>
                <a:gd name="T7" fmla="*/ 273 h 302"/>
                <a:gd name="T8" fmla="*/ 11 w 81"/>
                <a:gd name="T9" fmla="*/ 299 h 302"/>
                <a:gd name="T10" fmla="*/ 22 w 81"/>
                <a:gd name="T11" fmla="*/ 302 h 302"/>
                <a:gd name="T12" fmla="*/ 38 w 81"/>
                <a:gd name="T13" fmla="*/ 293 h 302"/>
                <a:gd name="T14" fmla="*/ 81 w 81"/>
                <a:gd name="T15" fmla="*/ 148 h 302"/>
                <a:gd name="T16" fmla="*/ 37 w 81"/>
                <a:gd name="T17" fmla="*/ 10 h 302"/>
                <a:gd name="T18" fmla="*/ 11 w 81"/>
                <a:gd name="T19" fmla="*/ 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02">
                  <a:moveTo>
                    <a:pt x="11" y="6"/>
                  </a:moveTo>
                  <a:cubicBezTo>
                    <a:pt x="2" y="12"/>
                    <a:pt x="0" y="24"/>
                    <a:pt x="7" y="32"/>
                  </a:cubicBezTo>
                  <a:cubicBezTo>
                    <a:pt x="7" y="33"/>
                    <a:pt x="43" y="83"/>
                    <a:pt x="43" y="148"/>
                  </a:cubicBezTo>
                  <a:cubicBezTo>
                    <a:pt x="43" y="214"/>
                    <a:pt x="6" y="272"/>
                    <a:pt x="6" y="273"/>
                  </a:cubicBezTo>
                  <a:cubicBezTo>
                    <a:pt x="0" y="281"/>
                    <a:pt x="3" y="293"/>
                    <a:pt x="11" y="299"/>
                  </a:cubicBezTo>
                  <a:cubicBezTo>
                    <a:pt x="15" y="301"/>
                    <a:pt x="18" y="302"/>
                    <a:pt x="22" y="302"/>
                  </a:cubicBezTo>
                  <a:cubicBezTo>
                    <a:pt x="28" y="302"/>
                    <a:pt x="34" y="299"/>
                    <a:pt x="38" y="293"/>
                  </a:cubicBezTo>
                  <a:cubicBezTo>
                    <a:pt x="39" y="290"/>
                    <a:pt x="81" y="226"/>
                    <a:pt x="81" y="148"/>
                  </a:cubicBezTo>
                  <a:cubicBezTo>
                    <a:pt x="81" y="70"/>
                    <a:pt x="39" y="12"/>
                    <a:pt x="37" y="10"/>
                  </a:cubicBezTo>
                  <a:cubicBezTo>
                    <a:pt x="31" y="1"/>
                    <a:pt x="19" y="0"/>
                    <a:pt x="11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6" name="Freeform 14816">
              <a:extLst>
                <a:ext uri="{FF2B5EF4-FFF2-40B4-BE49-F238E27FC236}">
                  <a16:creationId xmlns:a16="http://schemas.microsoft.com/office/drawing/2014/main" id="{6E19A35D-84A0-4D3C-90EE-0EB372A3D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00754" y="12910183"/>
              <a:ext cx="48888" cy="170848"/>
            </a:xfrm>
            <a:custGeom>
              <a:avLst/>
              <a:gdLst>
                <a:gd name="T0" fmla="*/ 57 w 68"/>
                <a:gd name="T1" fmla="*/ 6 h 215"/>
                <a:gd name="T2" fmla="*/ 31 w 68"/>
                <a:gd name="T3" fmla="*/ 10 h 215"/>
                <a:gd name="T4" fmla="*/ 0 w 68"/>
                <a:gd name="T5" fmla="*/ 106 h 215"/>
                <a:gd name="T6" fmla="*/ 30 w 68"/>
                <a:gd name="T7" fmla="*/ 207 h 215"/>
                <a:gd name="T8" fmla="*/ 46 w 68"/>
                <a:gd name="T9" fmla="*/ 215 h 215"/>
                <a:gd name="T10" fmla="*/ 56 w 68"/>
                <a:gd name="T11" fmla="*/ 212 h 215"/>
                <a:gd name="T12" fmla="*/ 62 w 68"/>
                <a:gd name="T13" fmla="*/ 186 h 215"/>
                <a:gd name="T14" fmla="*/ 38 w 68"/>
                <a:gd name="T15" fmla="*/ 106 h 215"/>
                <a:gd name="T16" fmla="*/ 61 w 68"/>
                <a:gd name="T17" fmla="*/ 33 h 215"/>
                <a:gd name="T18" fmla="*/ 57 w 68"/>
                <a:gd name="T19" fmla="*/ 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15">
                  <a:moveTo>
                    <a:pt x="57" y="6"/>
                  </a:moveTo>
                  <a:cubicBezTo>
                    <a:pt x="49" y="0"/>
                    <a:pt x="37" y="2"/>
                    <a:pt x="31" y="10"/>
                  </a:cubicBezTo>
                  <a:cubicBezTo>
                    <a:pt x="29" y="12"/>
                    <a:pt x="0" y="52"/>
                    <a:pt x="0" y="106"/>
                  </a:cubicBezTo>
                  <a:cubicBezTo>
                    <a:pt x="0" y="160"/>
                    <a:pt x="29" y="205"/>
                    <a:pt x="30" y="207"/>
                  </a:cubicBezTo>
                  <a:cubicBezTo>
                    <a:pt x="34" y="212"/>
                    <a:pt x="40" y="215"/>
                    <a:pt x="46" y="215"/>
                  </a:cubicBezTo>
                  <a:cubicBezTo>
                    <a:pt x="49" y="215"/>
                    <a:pt x="53" y="214"/>
                    <a:pt x="56" y="212"/>
                  </a:cubicBezTo>
                  <a:cubicBezTo>
                    <a:pt x="65" y="207"/>
                    <a:pt x="68" y="195"/>
                    <a:pt x="62" y="186"/>
                  </a:cubicBezTo>
                  <a:cubicBezTo>
                    <a:pt x="62" y="186"/>
                    <a:pt x="38" y="149"/>
                    <a:pt x="38" y="106"/>
                  </a:cubicBezTo>
                  <a:cubicBezTo>
                    <a:pt x="38" y="65"/>
                    <a:pt x="61" y="33"/>
                    <a:pt x="61" y="33"/>
                  </a:cubicBezTo>
                  <a:cubicBezTo>
                    <a:pt x="67" y="24"/>
                    <a:pt x="66" y="13"/>
                    <a:pt x="57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7" name="Freeform 14817">
              <a:extLst>
                <a:ext uri="{FF2B5EF4-FFF2-40B4-BE49-F238E27FC236}">
                  <a16:creationId xmlns:a16="http://schemas.microsoft.com/office/drawing/2014/main" id="{1C851BD4-7F10-4C2A-98DD-014FB1112F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863834" y="12936334"/>
              <a:ext cx="41003" cy="118547"/>
            </a:xfrm>
            <a:custGeom>
              <a:avLst/>
              <a:gdLst>
                <a:gd name="T0" fmla="*/ 47 w 57"/>
                <a:gd name="T1" fmla="*/ 6 h 150"/>
                <a:gd name="T2" fmla="*/ 20 w 57"/>
                <a:gd name="T3" fmla="*/ 10 h 150"/>
                <a:gd name="T4" fmla="*/ 0 w 57"/>
                <a:gd name="T5" fmla="*/ 74 h 150"/>
                <a:gd name="T6" fmla="*/ 19 w 57"/>
                <a:gd name="T7" fmla="*/ 141 h 150"/>
                <a:gd name="T8" fmla="*/ 35 w 57"/>
                <a:gd name="T9" fmla="*/ 150 h 150"/>
                <a:gd name="T10" fmla="*/ 46 w 57"/>
                <a:gd name="T11" fmla="*/ 146 h 150"/>
                <a:gd name="T12" fmla="*/ 51 w 57"/>
                <a:gd name="T13" fmla="*/ 120 h 150"/>
                <a:gd name="T14" fmla="*/ 38 w 57"/>
                <a:gd name="T15" fmla="*/ 74 h 150"/>
                <a:gd name="T16" fmla="*/ 51 w 57"/>
                <a:gd name="T17" fmla="*/ 33 h 150"/>
                <a:gd name="T18" fmla="*/ 47 w 57"/>
                <a:gd name="T19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50">
                  <a:moveTo>
                    <a:pt x="47" y="6"/>
                  </a:moveTo>
                  <a:cubicBezTo>
                    <a:pt x="38" y="0"/>
                    <a:pt x="26" y="2"/>
                    <a:pt x="20" y="10"/>
                  </a:cubicBezTo>
                  <a:cubicBezTo>
                    <a:pt x="19" y="11"/>
                    <a:pt x="0" y="38"/>
                    <a:pt x="0" y="74"/>
                  </a:cubicBezTo>
                  <a:cubicBezTo>
                    <a:pt x="0" y="110"/>
                    <a:pt x="19" y="140"/>
                    <a:pt x="19" y="141"/>
                  </a:cubicBezTo>
                  <a:cubicBezTo>
                    <a:pt x="23" y="146"/>
                    <a:pt x="29" y="150"/>
                    <a:pt x="35" y="150"/>
                  </a:cubicBezTo>
                  <a:cubicBezTo>
                    <a:pt x="39" y="150"/>
                    <a:pt x="42" y="149"/>
                    <a:pt x="46" y="146"/>
                  </a:cubicBezTo>
                  <a:cubicBezTo>
                    <a:pt x="54" y="141"/>
                    <a:pt x="57" y="129"/>
                    <a:pt x="51" y="120"/>
                  </a:cubicBezTo>
                  <a:cubicBezTo>
                    <a:pt x="51" y="120"/>
                    <a:pt x="38" y="98"/>
                    <a:pt x="38" y="74"/>
                  </a:cubicBezTo>
                  <a:cubicBezTo>
                    <a:pt x="38" y="51"/>
                    <a:pt x="50" y="33"/>
                    <a:pt x="51" y="33"/>
                  </a:cubicBezTo>
                  <a:cubicBezTo>
                    <a:pt x="57" y="24"/>
                    <a:pt x="55" y="12"/>
                    <a:pt x="47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8" name="Freeform 14818">
              <a:extLst>
                <a:ext uri="{FF2B5EF4-FFF2-40B4-BE49-F238E27FC236}">
                  <a16:creationId xmlns:a16="http://schemas.microsoft.com/office/drawing/2014/main" id="{BFEF2912-44D1-47CB-8EAB-A8D7C1910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739250" y="12877060"/>
              <a:ext cx="58350" cy="238839"/>
            </a:xfrm>
            <a:custGeom>
              <a:avLst/>
              <a:gdLst>
                <a:gd name="T0" fmla="*/ 70 w 81"/>
                <a:gd name="T1" fmla="*/ 6 h 302"/>
                <a:gd name="T2" fmla="*/ 44 w 81"/>
                <a:gd name="T3" fmla="*/ 10 h 302"/>
                <a:gd name="T4" fmla="*/ 0 w 81"/>
                <a:gd name="T5" fmla="*/ 148 h 302"/>
                <a:gd name="T6" fmla="*/ 43 w 81"/>
                <a:gd name="T7" fmla="*/ 293 h 302"/>
                <a:gd name="T8" fmla="*/ 59 w 81"/>
                <a:gd name="T9" fmla="*/ 302 h 302"/>
                <a:gd name="T10" fmla="*/ 69 w 81"/>
                <a:gd name="T11" fmla="*/ 299 h 302"/>
                <a:gd name="T12" fmla="*/ 75 w 81"/>
                <a:gd name="T13" fmla="*/ 273 h 302"/>
                <a:gd name="T14" fmla="*/ 38 w 81"/>
                <a:gd name="T15" fmla="*/ 148 h 302"/>
                <a:gd name="T16" fmla="*/ 74 w 81"/>
                <a:gd name="T17" fmla="*/ 32 h 302"/>
                <a:gd name="T18" fmla="*/ 70 w 81"/>
                <a:gd name="T19" fmla="*/ 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02">
                  <a:moveTo>
                    <a:pt x="70" y="6"/>
                  </a:moveTo>
                  <a:cubicBezTo>
                    <a:pt x="62" y="0"/>
                    <a:pt x="50" y="1"/>
                    <a:pt x="44" y="10"/>
                  </a:cubicBezTo>
                  <a:cubicBezTo>
                    <a:pt x="42" y="12"/>
                    <a:pt x="0" y="70"/>
                    <a:pt x="0" y="148"/>
                  </a:cubicBezTo>
                  <a:cubicBezTo>
                    <a:pt x="0" y="226"/>
                    <a:pt x="41" y="290"/>
                    <a:pt x="43" y="293"/>
                  </a:cubicBezTo>
                  <a:cubicBezTo>
                    <a:pt x="47" y="299"/>
                    <a:pt x="53" y="302"/>
                    <a:pt x="59" y="302"/>
                  </a:cubicBezTo>
                  <a:cubicBezTo>
                    <a:pt x="63" y="302"/>
                    <a:pt x="66" y="301"/>
                    <a:pt x="69" y="299"/>
                  </a:cubicBezTo>
                  <a:cubicBezTo>
                    <a:pt x="78" y="293"/>
                    <a:pt x="81" y="281"/>
                    <a:pt x="75" y="273"/>
                  </a:cubicBezTo>
                  <a:cubicBezTo>
                    <a:pt x="75" y="272"/>
                    <a:pt x="38" y="214"/>
                    <a:pt x="38" y="148"/>
                  </a:cubicBezTo>
                  <a:cubicBezTo>
                    <a:pt x="38" y="83"/>
                    <a:pt x="74" y="33"/>
                    <a:pt x="74" y="32"/>
                  </a:cubicBezTo>
                  <a:cubicBezTo>
                    <a:pt x="81" y="24"/>
                    <a:pt x="79" y="12"/>
                    <a:pt x="70" y="6"/>
                  </a:cubicBezTo>
                  <a:close/>
                </a:path>
              </a:pathLst>
            </a:custGeom>
            <a:solidFill>
              <a:srgbClr val="2D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09" name="Isosceles Triangle 7">
              <a:extLst>
                <a:ext uri="{FF2B5EF4-FFF2-40B4-BE49-F238E27FC236}">
                  <a16:creationId xmlns:a16="http://schemas.microsoft.com/office/drawing/2014/main" id="{801B19EE-10C4-4A8D-9CDB-9D3325AE94F1}"/>
                </a:ext>
              </a:extLst>
            </p:cNvPr>
            <p:cNvSpPr/>
            <p:nvPr userDrawn="1"/>
          </p:nvSpPr>
          <p:spPr>
            <a:xfrm>
              <a:off x="16919407" y="12988253"/>
              <a:ext cx="150659" cy="283247"/>
            </a:xfrm>
            <a:custGeom>
              <a:avLst/>
              <a:gdLst>
                <a:gd name="connsiteX0" fmla="*/ 0 w 748758"/>
                <a:gd name="connsiteY0" fmla="*/ 645481 h 645481"/>
                <a:gd name="connsiteX1" fmla="*/ 374379 w 748758"/>
                <a:gd name="connsiteY1" fmla="*/ 0 h 645481"/>
                <a:gd name="connsiteX2" fmla="*/ 748758 w 748758"/>
                <a:gd name="connsiteY2" fmla="*/ 645481 h 645481"/>
                <a:gd name="connsiteX3" fmla="*/ 0 w 748758"/>
                <a:gd name="connsiteY3" fmla="*/ 645481 h 645481"/>
                <a:gd name="connsiteX0" fmla="*/ 0 w 748758"/>
                <a:gd name="connsiteY0" fmla="*/ 645481 h 778686"/>
                <a:gd name="connsiteX1" fmla="*/ 374379 w 748758"/>
                <a:gd name="connsiteY1" fmla="*/ 0 h 778686"/>
                <a:gd name="connsiteX2" fmla="*/ 748758 w 748758"/>
                <a:gd name="connsiteY2" fmla="*/ 645481 h 778686"/>
                <a:gd name="connsiteX3" fmla="*/ 363183 w 748758"/>
                <a:gd name="connsiteY3" fmla="*/ 778686 h 778686"/>
                <a:gd name="connsiteX4" fmla="*/ 0 w 748758"/>
                <a:gd name="connsiteY4" fmla="*/ 645481 h 778686"/>
                <a:gd name="connsiteX0" fmla="*/ 0 w 748758"/>
                <a:gd name="connsiteY0" fmla="*/ 645481 h 778686"/>
                <a:gd name="connsiteX1" fmla="*/ 374379 w 748758"/>
                <a:gd name="connsiteY1" fmla="*/ 0 h 778686"/>
                <a:gd name="connsiteX2" fmla="*/ 748758 w 748758"/>
                <a:gd name="connsiteY2" fmla="*/ 645481 h 778686"/>
                <a:gd name="connsiteX3" fmla="*/ 363183 w 748758"/>
                <a:gd name="connsiteY3" fmla="*/ 778686 h 778686"/>
                <a:gd name="connsiteX4" fmla="*/ 0 w 748758"/>
                <a:gd name="connsiteY4" fmla="*/ 645481 h 778686"/>
                <a:gd name="connsiteX0" fmla="*/ 0 w 748758"/>
                <a:gd name="connsiteY0" fmla="*/ 645481 h 778691"/>
                <a:gd name="connsiteX1" fmla="*/ 374379 w 748758"/>
                <a:gd name="connsiteY1" fmla="*/ 0 h 778691"/>
                <a:gd name="connsiteX2" fmla="*/ 748758 w 748758"/>
                <a:gd name="connsiteY2" fmla="*/ 645481 h 778691"/>
                <a:gd name="connsiteX3" fmla="*/ 363183 w 748758"/>
                <a:gd name="connsiteY3" fmla="*/ 778686 h 778691"/>
                <a:gd name="connsiteX4" fmla="*/ 0 w 748758"/>
                <a:gd name="connsiteY4" fmla="*/ 645481 h 778691"/>
                <a:gd name="connsiteX0" fmla="*/ 0 w 748758"/>
                <a:gd name="connsiteY0" fmla="*/ 645481 h 778738"/>
                <a:gd name="connsiteX1" fmla="*/ 374379 w 748758"/>
                <a:gd name="connsiteY1" fmla="*/ 0 h 778738"/>
                <a:gd name="connsiteX2" fmla="*/ 748758 w 748758"/>
                <a:gd name="connsiteY2" fmla="*/ 645481 h 778738"/>
                <a:gd name="connsiteX3" fmla="*/ 363183 w 748758"/>
                <a:gd name="connsiteY3" fmla="*/ 778686 h 778738"/>
                <a:gd name="connsiteX4" fmla="*/ 0 w 748758"/>
                <a:gd name="connsiteY4" fmla="*/ 645481 h 778738"/>
                <a:gd name="connsiteX0" fmla="*/ 0 w 748758"/>
                <a:gd name="connsiteY0" fmla="*/ 645481 h 778835"/>
                <a:gd name="connsiteX1" fmla="*/ 374379 w 748758"/>
                <a:gd name="connsiteY1" fmla="*/ 0 h 778835"/>
                <a:gd name="connsiteX2" fmla="*/ 748758 w 748758"/>
                <a:gd name="connsiteY2" fmla="*/ 645481 h 778835"/>
                <a:gd name="connsiteX3" fmla="*/ 363183 w 748758"/>
                <a:gd name="connsiteY3" fmla="*/ 778686 h 778835"/>
                <a:gd name="connsiteX4" fmla="*/ 0 w 748758"/>
                <a:gd name="connsiteY4" fmla="*/ 645481 h 778835"/>
                <a:gd name="connsiteX0" fmla="*/ 0 w 748758"/>
                <a:gd name="connsiteY0" fmla="*/ 645481 h 778835"/>
                <a:gd name="connsiteX1" fmla="*/ 374379 w 748758"/>
                <a:gd name="connsiteY1" fmla="*/ 0 h 778835"/>
                <a:gd name="connsiteX2" fmla="*/ 748758 w 748758"/>
                <a:gd name="connsiteY2" fmla="*/ 645481 h 778835"/>
                <a:gd name="connsiteX3" fmla="*/ 363183 w 748758"/>
                <a:gd name="connsiteY3" fmla="*/ 778686 h 778835"/>
                <a:gd name="connsiteX4" fmla="*/ 0 w 748758"/>
                <a:gd name="connsiteY4" fmla="*/ 645481 h 778835"/>
                <a:gd name="connsiteX0" fmla="*/ 0 w 748758"/>
                <a:gd name="connsiteY0" fmla="*/ 645481 h 792709"/>
                <a:gd name="connsiteX1" fmla="*/ 374379 w 748758"/>
                <a:gd name="connsiteY1" fmla="*/ 0 h 792709"/>
                <a:gd name="connsiteX2" fmla="*/ 748758 w 748758"/>
                <a:gd name="connsiteY2" fmla="*/ 645481 h 792709"/>
                <a:gd name="connsiteX3" fmla="*/ 363183 w 748758"/>
                <a:gd name="connsiteY3" fmla="*/ 792593 h 792709"/>
                <a:gd name="connsiteX4" fmla="*/ 0 w 748758"/>
                <a:gd name="connsiteY4" fmla="*/ 645481 h 792709"/>
                <a:gd name="connsiteX0" fmla="*/ 0 w 748758"/>
                <a:gd name="connsiteY0" fmla="*/ 645481 h 792709"/>
                <a:gd name="connsiteX1" fmla="*/ 374379 w 748758"/>
                <a:gd name="connsiteY1" fmla="*/ 0 h 792709"/>
                <a:gd name="connsiteX2" fmla="*/ 748758 w 748758"/>
                <a:gd name="connsiteY2" fmla="*/ 645481 h 792709"/>
                <a:gd name="connsiteX3" fmla="*/ 363183 w 748758"/>
                <a:gd name="connsiteY3" fmla="*/ 792593 h 792709"/>
                <a:gd name="connsiteX4" fmla="*/ 0 w 748758"/>
                <a:gd name="connsiteY4" fmla="*/ 645481 h 792709"/>
                <a:gd name="connsiteX0" fmla="*/ 0 w 689516"/>
                <a:gd name="connsiteY0" fmla="*/ 641994 h 792709"/>
                <a:gd name="connsiteX1" fmla="*/ 315137 w 689516"/>
                <a:gd name="connsiteY1" fmla="*/ 0 h 792709"/>
                <a:gd name="connsiteX2" fmla="*/ 689516 w 689516"/>
                <a:gd name="connsiteY2" fmla="*/ 645481 h 792709"/>
                <a:gd name="connsiteX3" fmla="*/ 303941 w 689516"/>
                <a:gd name="connsiteY3" fmla="*/ 792593 h 792709"/>
                <a:gd name="connsiteX4" fmla="*/ 0 w 689516"/>
                <a:gd name="connsiteY4" fmla="*/ 641994 h 792709"/>
                <a:gd name="connsiteX0" fmla="*/ 0 w 638736"/>
                <a:gd name="connsiteY0" fmla="*/ 641994 h 792709"/>
                <a:gd name="connsiteX1" fmla="*/ 315137 w 638736"/>
                <a:gd name="connsiteY1" fmla="*/ 0 h 792709"/>
                <a:gd name="connsiteX2" fmla="*/ 638736 w 638736"/>
                <a:gd name="connsiteY2" fmla="*/ 645481 h 792709"/>
                <a:gd name="connsiteX3" fmla="*/ 303941 w 638736"/>
                <a:gd name="connsiteY3" fmla="*/ 792593 h 792709"/>
                <a:gd name="connsiteX4" fmla="*/ 0 w 638736"/>
                <a:gd name="connsiteY4" fmla="*/ 641994 h 792709"/>
                <a:gd name="connsiteX0" fmla="*/ 0 w 609116"/>
                <a:gd name="connsiteY0" fmla="*/ 638507 h 792709"/>
                <a:gd name="connsiteX1" fmla="*/ 285517 w 609116"/>
                <a:gd name="connsiteY1" fmla="*/ 0 h 792709"/>
                <a:gd name="connsiteX2" fmla="*/ 609116 w 609116"/>
                <a:gd name="connsiteY2" fmla="*/ 645481 h 792709"/>
                <a:gd name="connsiteX3" fmla="*/ 274321 w 609116"/>
                <a:gd name="connsiteY3" fmla="*/ 792593 h 792709"/>
                <a:gd name="connsiteX4" fmla="*/ 0 w 609116"/>
                <a:gd name="connsiteY4" fmla="*/ 638507 h 792709"/>
                <a:gd name="connsiteX0" fmla="*/ 0 w 609116"/>
                <a:gd name="connsiteY0" fmla="*/ 638507 h 792709"/>
                <a:gd name="connsiteX1" fmla="*/ 285517 w 609116"/>
                <a:gd name="connsiteY1" fmla="*/ 0 h 792709"/>
                <a:gd name="connsiteX2" fmla="*/ 609116 w 609116"/>
                <a:gd name="connsiteY2" fmla="*/ 645481 h 792709"/>
                <a:gd name="connsiteX3" fmla="*/ 274321 w 609116"/>
                <a:gd name="connsiteY3" fmla="*/ 792593 h 792709"/>
                <a:gd name="connsiteX4" fmla="*/ 0 w 609116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74321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87015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87015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92709"/>
                <a:gd name="connsiteX1" fmla="*/ 285517 w 575263"/>
                <a:gd name="connsiteY1" fmla="*/ 0 h 792709"/>
                <a:gd name="connsiteX2" fmla="*/ 575263 w 575263"/>
                <a:gd name="connsiteY2" fmla="*/ 645481 h 792709"/>
                <a:gd name="connsiteX3" fmla="*/ 287015 w 575263"/>
                <a:gd name="connsiteY3" fmla="*/ 792593 h 792709"/>
                <a:gd name="connsiteX4" fmla="*/ 0 w 575263"/>
                <a:gd name="connsiteY4" fmla="*/ 638507 h 792709"/>
                <a:gd name="connsiteX0" fmla="*/ 0 w 575263"/>
                <a:gd name="connsiteY0" fmla="*/ 638507 h 778794"/>
                <a:gd name="connsiteX1" fmla="*/ 285517 w 575263"/>
                <a:gd name="connsiteY1" fmla="*/ 0 h 778794"/>
                <a:gd name="connsiteX2" fmla="*/ 575263 w 575263"/>
                <a:gd name="connsiteY2" fmla="*/ 645481 h 778794"/>
                <a:gd name="connsiteX3" fmla="*/ 287015 w 575263"/>
                <a:gd name="connsiteY3" fmla="*/ 778645 h 778794"/>
                <a:gd name="connsiteX4" fmla="*/ 0 w 575263"/>
                <a:gd name="connsiteY4" fmla="*/ 638507 h 778794"/>
                <a:gd name="connsiteX0" fmla="*/ 0 w 575263"/>
                <a:gd name="connsiteY0" fmla="*/ 638507 h 754522"/>
                <a:gd name="connsiteX1" fmla="*/ 285517 w 575263"/>
                <a:gd name="connsiteY1" fmla="*/ 0 h 754522"/>
                <a:gd name="connsiteX2" fmla="*/ 575263 w 575263"/>
                <a:gd name="connsiteY2" fmla="*/ 645481 h 754522"/>
                <a:gd name="connsiteX3" fmla="*/ 299710 w 575263"/>
                <a:gd name="connsiteY3" fmla="*/ 754234 h 754522"/>
                <a:gd name="connsiteX4" fmla="*/ 0 w 575263"/>
                <a:gd name="connsiteY4" fmla="*/ 638507 h 754522"/>
                <a:gd name="connsiteX0" fmla="*/ 0 w 575263"/>
                <a:gd name="connsiteY0" fmla="*/ 638507 h 755494"/>
                <a:gd name="connsiteX1" fmla="*/ 285517 w 575263"/>
                <a:gd name="connsiteY1" fmla="*/ 0 h 755494"/>
                <a:gd name="connsiteX2" fmla="*/ 575263 w 575263"/>
                <a:gd name="connsiteY2" fmla="*/ 645481 h 755494"/>
                <a:gd name="connsiteX3" fmla="*/ 299710 w 575263"/>
                <a:gd name="connsiteY3" fmla="*/ 754234 h 755494"/>
                <a:gd name="connsiteX4" fmla="*/ 0 w 575263"/>
                <a:gd name="connsiteY4" fmla="*/ 638507 h 755494"/>
                <a:gd name="connsiteX0" fmla="*/ 0 w 575263"/>
                <a:gd name="connsiteY0" fmla="*/ 638507 h 755495"/>
                <a:gd name="connsiteX1" fmla="*/ 285517 w 575263"/>
                <a:gd name="connsiteY1" fmla="*/ 0 h 755495"/>
                <a:gd name="connsiteX2" fmla="*/ 575263 w 575263"/>
                <a:gd name="connsiteY2" fmla="*/ 645481 h 755495"/>
                <a:gd name="connsiteX3" fmla="*/ 299710 w 575263"/>
                <a:gd name="connsiteY3" fmla="*/ 754234 h 755495"/>
                <a:gd name="connsiteX4" fmla="*/ 0 w 575263"/>
                <a:gd name="connsiteY4" fmla="*/ 638507 h 755495"/>
                <a:gd name="connsiteX0" fmla="*/ 0 w 558336"/>
                <a:gd name="connsiteY0" fmla="*/ 638507 h 755495"/>
                <a:gd name="connsiteX1" fmla="*/ 285517 w 558336"/>
                <a:gd name="connsiteY1" fmla="*/ 0 h 755495"/>
                <a:gd name="connsiteX2" fmla="*/ 558336 w 558336"/>
                <a:gd name="connsiteY2" fmla="*/ 635021 h 755495"/>
                <a:gd name="connsiteX3" fmla="*/ 299710 w 558336"/>
                <a:gd name="connsiteY3" fmla="*/ 754234 h 755495"/>
                <a:gd name="connsiteX4" fmla="*/ 0 w 558336"/>
                <a:gd name="connsiteY4" fmla="*/ 638507 h 755495"/>
                <a:gd name="connsiteX0" fmla="*/ 0 w 545642"/>
                <a:gd name="connsiteY0" fmla="*/ 638508 h 755495"/>
                <a:gd name="connsiteX1" fmla="*/ 272823 w 545642"/>
                <a:gd name="connsiteY1" fmla="*/ 0 h 755495"/>
                <a:gd name="connsiteX2" fmla="*/ 545642 w 545642"/>
                <a:gd name="connsiteY2" fmla="*/ 635021 h 755495"/>
                <a:gd name="connsiteX3" fmla="*/ 287016 w 545642"/>
                <a:gd name="connsiteY3" fmla="*/ 754234 h 755495"/>
                <a:gd name="connsiteX4" fmla="*/ 0 w 545642"/>
                <a:gd name="connsiteY4" fmla="*/ 638508 h 755495"/>
                <a:gd name="connsiteX0" fmla="*/ 0 w 545642"/>
                <a:gd name="connsiteY0" fmla="*/ 638508 h 755310"/>
                <a:gd name="connsiteX1" fmla="*/ 272823 w 545642"/>
                <a:gd name="connsiteY1" fmla="*/ 0 h 755310"/>
                <a:gd name="connsiteX2" fmla="*/ 545642 w 545642"/>
                <a:gd name="connsiteY2" fmla="*/ 635021 h 755310"/>
                <a:gd name="connsiteX3" fmla="*/ 287016 w 545642"/>
                <a:gd name="connsiteY3" fmla="*/ 754234 h 755310"/>
                <a:gd name="connsiteX4" fmla="*/ 0 w 545642"/>
                <a:gd name="connsiteY4" fmla="*/ 638508 h 755310"/>
                <a:gd name="connsiteX0" fmla="*/ 0 w 545642"/>
                <a:gd name="connsiteY0" fmla="*/ 638508 h 754251"/>
                <a:gd name="connsiteX1" fmla="*/ 272823 w 545642"/>
                <a:gd name="connsiteY1" fmla="*/ 0 h 754251"/>
                <a:gd name="connsiteX2" fmla="*/ 545642 w 545642"/>
                <a:gd name="connsiteY2" fmla="*/ 635021 h 754251"/>
                <a:gd name="connsiteX3" fmla="*/ 287016 w 545642"/>
                <a:gd name="connsiteY3" fmla="*/ 754234 h 754251"/>
                <a:gd name="connsiteX4" fmla="*/ 0 w 545642"/>
                <a:gd name="connsiteY4" fmla="*/ 638508 h 754251"/>
                <a:gd name="connsiteX0" fmla="*/ 0 w 545642"/>
                <a:gd name="connsiteY0" fmla="*/ 638508 h 764707"/>
                <a:gd name="connsiteX1" fmla="*/ 272823 w 545642"/>
                <a:gd name="connsiteY1" fmla="*/ 0 h 764707"/>
                <a:gd name="connsiteX2" fmla="*/ 545642 w 545642"/>
                <a:gd name="connsiteY2" fmla="*/ 635021 h 764707"/>
                <a:gd name="connsiteX3" fmla="*/ 287016 w 545642"/>
                <a:gd name="connsiteY3" fmla="*/ 764695 h 764707"/>
                <a:gd name="connsiteX4" fmla="*/ 0 w 545642"/>
                <a:gd name="connsiteY4" fmla="*/ 638508 h 764707"/>
                <a:gd name="connsiteX0" fmla="*/ 0 w 545642"/>
                <a:gd name="connsiteY0" fmla="*/ 638508 h 764703"/>
                <a:gd name="connsiteX1" fmla="*/ 272823 w 545642"/>
                <a:gd name="connsiteY1" fmla="*/ 0 h 764703"/>
                <a:gd name="connsiteX2" fmla="*/ 545642 w 545642"/>
                <a:gd name="connsiteY2" fmla="*/ 635021 h 764703"/>
                <a:gd name="connsiteX3" fmla="*/ 287016 w 545642"/>
                <a:gd name="connsiteY3" fmla="*/ 764695 h 764703"/>
                <a:gd name="connsiteX4" fmla="*/ 0 w 545642"/>
                <a:gd name="connsiteY4" fmla="*/ 638508 h 76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642" h="764703">
                  <a:moveTo>
                    <a:pt x="0" y="638508"/>
                  </a:moveTo>
                  <a:lnTo>
                    <a:pt x="272823" y="0"/>
                  </a:lnTo>
                  <a:lnTo>
                    <a:pt x="545642" y="635021"/>
                  </a:lnTo>
                  <a:cubicBezTo>
                    <a:pt x="482612" y="725780"/>
                    <a:pt x="405837" y="764322"/>
                    <a:pt x="287016" y="764695"/>
                  </a:cubicBezTo>
                  <a:cubicBezTo>
                    <a:pt x="155363" y="765493"/>
                    <a:pt x="72843" y="710715"/>
                    <a:pt x="0" y="638508"/>
                  </a:cubicBezTo>
                  <a:close/>
                </a:path>
              </a:pathLst>
            </a:custGeom>
            <a:solidFill>
              <a:srgbClr val="CFD2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0" name="Freeform 9257">
              <a:extLst>
                <a:ext uri="{FF2B5EF4-FFF2-40B4-BE49-F238E27FC236}">
                  <a16:creationId xmlns:a16="http://schemas.microsoft.com/office/drawing/2014/main" id="{F5AC7EF6-A666-42CA-B2EC-E690D4A3605B}"/>
                </a:ext>
              </a:extLst>
            </p:cNvPr>
            <p:cNvSpPr/>
            <p:nvPr userDrawn="1"/>
          </p:nvSpPr>
          <p:spPr>
            <a:xfrm>
              <a:off x="16999253" y="13053591"/>
              <a:ext cx="50272" cy="198021"/>
            </a:xfrm>
            <a:custGeom>
              <a:avLst/>
              <a:gdLst>
                <a:gd name="connsiteX0" fmla="*/ 38245 w 403309"/>
                <a:gd name="connsiteY0" fmla="*/ 0 h 521724"/>
                <a:gd name="connsiteX1" fmla="*/ 403309 w 403309"/>
                <a:gd name="connsiteY1" fmla="*/ 365064 h 521724"/>
                <a:gd name="connsiteX2" fmla="*/ 358111 w 403309"/>
                <a:gd name="connsiteY2" fmla="*/ 438077 h 521724"/>
                <a:gd name="connsiteX3" fmla="*/ 323343 w 403309"/>
                <a:gd name="connsiteY3" fmla="*/ 462415 h 521724"/>
                <a:gd name="connsiteX4" fmla="*/ 312912 w 403309"/>
                <a:gd name="connsiteY4" fmla="*/ 469369 h 521724"/>
                <a:gd name="connsiteX5" fmla="*/ 302482 w 403309"/>
                <a:gd name="connsiteY5" fmla="*/ 479799 h 521724"/>
                <a:gd name="connsiteX6" fmla="*/ 281621 w 403309"/>
                <a:gd name="connsiteY6" fmla="*/ 490229 h 521724"/>
                <a:gd name="connsiteX7" fmla="*/ 271191 w 403309"/>
                <a:gd name="connsiteY7" fmla="*/ 500660 h 521724"/>
                <a:gd name="connsiteX8" fmla="*/ 250330 w 403309"/>
                <a:gd name="connsiteY8" fmla="*/ 511090 h 521724"/>
                <a:gd name="connsiteX9" fmla="*/ 239899 w 403309"/>
                <a:gd name="connsiteY9" fmla="*/ 518044 h 521724"/>
                <a:gd name="connsiteX10" fmla="*/ 215562 w 403309"/>
                <a:gd name="connsiteY10" fmla="*/ 521521 h 521724"/>
                <a:gd name="connsiteX11" fmla="*/ 0 w 403309"/>
                <a:gd name="connsiteY11" fmla="*/ 48675 h 521724"/>
                <a:gd name="connsiteX12" fmla="*/ 38245 w 403309"/>
                <a:gd name="connsiteY12" fmla="*/ 0 h 521724"/>
                <a:gd name="connsiteX0" fmla="*/ 170364 w 403309"/>
                <a:gd name="connsiteY0" fmla="*/ 0 h 615598"/>
                <a:gd name="connsiteX1" fmla="*/ 403309 w 403309"/>
                <a:gd name="connsiteY1" fmla="*/ 458938 h 615598"/>
                <a:gd name="connsiteX2" fmla="*/ 358111 w 403309"/>
                <a:gd name="connsiteY2" fmla="*/ 531951 h 615598"/>
                <a:gd name="connsiteX3" fmla="*/ 323343 w 403309"/>
                <a:gd name="connsiteY3" fmla="*/ 556289 h 615598"/>
                <a:gd name="connsiteX4" fmla="*/ 312912 w 403309"/>
                <a:gd name="connsiteY4" fmla="*/ 563243 h 615598"/>
                <a:gd name="connsiteX5" fmla="*/ 302482 w 403309"/>
                <a:gd name="connsiteY5" fmla="*/ 573673 h 615598"/>
                <a:gd name="connsiteX6" fmla="*/ 281621 w 403309"/>
                <a:gd name="connsiteY6" fmla="*/ 584103 h 615598"/>
                <a:gd name="connsiteX7" fmla="*/ 271191 w 403309"/>
                <a:gd name="connsiteY7" fmla="*/ 594534 h 615598"/>
                <a:gd name="connsiteX8" fmla="*/ 250330 w 403309"/>
                <a:gd name="connsiteY8" fmla="*/ 604964 h 615598"/>
                <a:gd name="connsiteX9" fmla="*/ 239899 w 403309"/>
                <a:gd name="connsiteY9" fmla="*/ 611918 h 615598"/>
                <a:gd name="connsiteX10" fmla="*/ 215562 w 403309"/>
                <a:gd name="connsiteY10" fmla="*/ 615395 h 615598"/>
                <a:gd name="connsiteX11" fmla="*/ 0 w 403309"/>
                <a:gd name="connsiteY11" fmla="*/ 142549 h 615598"/>
                <a:gd name="connsiteX12" fmla="*/ 170364 w 403309"/>
                <a:gd name="connsiteY12" fmla="*/ 0 h 615598"/>
                <a:gd name="connsiteX0" fmla="*/ 34769 w 267714"/>
                <a:gd name="connsiteY0" fmla="*/ 0 h 615598"/>
                <a:gd name="connsiteX1" fmla="*/ 267714 w 267714"/>
                <a:gd name="connsiteY1" fmla="*/ 458938 h 615598"/>
                <a:gd name="connsiteX2" fmla="*/ 222516 w 267714"/>
                <a:gd name="connsiteY2" fmla="*/ 531951 h 615598"/>
                <a:gd name="connsiteX3" fmla="*/ 187748 w 267714"/>
                <a:gd name="connsiteY3" fmla="*/ 556289 h 615598"/>
                <a:gd name="connsiteX4" fmla="*/ 177317 w 267714"/>
                <a:gd name="connsiteY4" fmla="*/ 563243 h 615598"/>
                <a:gd name="connsiteX5" fmla="*/ 166887 w 267714"/>
                <a:gd name="connsiteY5" fmla="*/ 573673 h 615598"/>
                <a:gd name="connsiteX6" fmla="*/ 146026 w 267714"/>
                <a:gd name="connsiteY6" fmla="*/ 584103 h 615598"/>
                <a:gd name="connsiteX7" fmla="*/ 135596 w 267714"/>
                <a:gd name="connsiteY7" fmla="*/ 594534 h 615598"/>
                <a:gd name="connsiteX8" fmla="*/ 114735 w 267714"/>
                <a:gd name="connsiteY8" fmla="*/ 604964 h 615598"/>
                <a:gd name="connsiteX9" fmla="*/ 104304 w 267714"/>
                <a:gd name="connsiteY9" fmla="*/ 611918 h 615598"/>
                <a:gd name="connsiteX10" fmla="*/ 79967 w 267714"/>
                <a:gd name="connsiteY10" fmla="*/ 615395 h 615598"/>
                <a:gd name="connsiteX11" fmla="*/ 0 w 267714"/>
                <a:gd name="connsiteY11" fmla="*/ 6954 h 615598"/>
                <a:gd name="connsiteX12" fmla="*/ 34769 w 267714"/>
                <a:gd name="connsiteY12" fmla="*/ 0 h 615598"/>
                <a:gd name="connsiteX0" fmla="*/ 34769 w 267714"/>
                <a:gd name="connsiteY0" fmla="*/ 0 h 615598"/>
                <a:gd name="connsiteX1" fmla="*/ 267714 w 267714"/>
                <a:gd name="connsiteY1" fmla="*/ 458938 h 615598"/>
                <a:gd name="connsiteX2" fmla="*/ 246854 w 267714"/>
                <a:gd name="connsiteY2" fmla="*/ 556288 h 615598"/>
                <a:gd name="connsiteX3" fmla="*/ 187748 w 267714"/>
                <a:gd name="connsiteY3" fmla="*/ 556289 h 615598"/>
                <a:gd name="connsiteX4" fmla="*/ 177317 w 267714"/>
                <a:gd name="connsiteY4" fmla="*/ 563243 h 615598"/>
                <a:gd name="connsiteX5" fmla="*/ 166887 w 267714"/>
                <a:gd name="connsiteY5" fmla="*/ 573673 h 615598"/>
                <a:gd name="connsiteX6" fmla="*/ 146026 w 267714"/>
                <a:gd name="connsiteY6" fmla="*/ 584103 h 615598"/>
                <a:gd name="connsiteX7" fmla="*/ 135596 w 267714"/>
                <a:gd name="connsiteY7" fmla="*/ 594534 h 615598"/>
                <a:gd name="connsiteX8" fmla="*/ 114735 w 267714"/>
                <a:gd name="connsiteY8" fmla="*/ 604964 h 615598"/>
                <a:gd name="connsiteX9" fmla="*/ 104304 w 267714"/>
                <a:gd name="connsiteY9" fmla="*/ 611918 h 615598"/>
                <a:gd name="connsiteX10" fmla="*/ 79967 w 267714"/>
                <a:gd name="connsiteY10" fmla="*/ 615395 h 615598"/>
                <a:gd name="connsiteX11" fmla="*/ 0 w 267714"/>
                <a:gd name="connsiteY11" fmla="*/ 6954 h 615598"/>
                <a:gd name="connsiteX12" fmla="*/ 34769 w 267714"/>
                <a:gd name="connsiteY12" fmla="*/ 0 h 615598"/>
                <a:gd name="connsiteX0" fmla="*/ 34769 w 267714"/>
                <a:gd name="connsiteY0" fmla="*/ 0 h 615598"/>
                <a:gd name="connsiteX1" fmla="*/ 267714 w 267714"/>
                <a:gd name="connsiteY1" fmla="*/ 458938 h 615598"/>
                <a:gd name="connsiteX2" fmla="*/ 246854 w 267714"/>
                <a:gd name="connsiteY2" fmla="*/ 556288 h 615598"/>
                <a:gd name="connsiteX3" fmla="*/ 187748 w 267714"/>
                <a:gd name="connsiteY3" fmla="*/ 556289 h 615598"/>
                <a:gd name="connsiteX4" fmla="*/ 177317 w 267714"/>
                <a:gd name="connsiteY4" fmla="*/ 563243 h 615598"/>
                <a:gd name="connsiteX5" fmla="*/ 180794 w 267714"/>
                <a:gd name="connsiteY5" fmla="*/ 594534 h 615598"/>
                <a:gd name="connsiteX6" fmla="*/ 146026 w 267714"/>
                <a:gd name="connsiteY6" fmla="*/ 584103 h 615598"/>
                <a:gd name="connsiteX7" fmla="*/ 135596 w 267714"/>
                <a:gd name="connsiteY7" fmla="*/ 594534 h 615598"/>
                <a:gd name="connsiteX8" fmla="*/ 114735 w 267714"/>
                <a:gd name="connsiteY8" fmla="*/ 604964 h 615598"/>
                <a:gd name="connsiteX9" fmla="*/ 104304 w 267714"/>
                <a:gd name="connsiteY9" fmla="*/ 611918 h 615598"/>
                <a:gd name="connsiteX10" fmla="*/ 79967 w 267714"/>
                <a:gd name="connsiteY10" fmla="*/ 615395 h 615598"/>
                <a:gd name="connsiteX11" fmla="*/ 0 w 267714"/>
                <a:gd name="connsiteY11" fmla="*/ 6954 h 615598"/>
                <a:gd name="connsiteX12" fmla="*/ 34769 w 267714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46854 w 323343"/>
                <a:gd name="connsiteY2" fmla="*/ 556288 h 615598"/>
                <a:gd name="connsiteX3" fmla="*/ 187748 w 323343"/>
                <a:gd name="connsiteY3" fmla="*/ 556289 h 615598"/>
                <a:gd name="connsiteX4" fmla="*/ 177317 w 323343"/>
                <a:gd name="connsiteY4" fmla="*/ 563243 h 615598"/>
                <a:gd name="connsiteX5" fmla="*/ 180794 w 323343"/>
                <a:gd name="connsiteY5" fmla="*/ 594534 h 615598"/>
                <a:gd name="connsiteX6" fmla="*/ 146026 w 323343"/>
                <a:gd name="connsiteY6" fmla="*/ 584103 h 615598"/>
                <a:gd name="connsiteX7" fmla="*/ 135596 w 323343"/>
                <a:gd name="connsiteY7" fmla="*/ 594534 h 615598"/>
                <a:gd name="connsiteX8" fmla="*/ 114735 w 323343"/>
                <a:gd name="connsiteY8" fmla="*/ 604964 h 615598"/>
                <a:gd name="connsiteX9" fmla="*/ 104304 w 323343"/>
                <a:gd name="connsiteY9" fmla="*/ 611918 h 615598"/>
                <a:gd name="connsiteX10" fmla="*/ 79967 w 323343"/>
                <a:gd name="connsiteY10" fmla="*/ 615395 h 615598"/>
                <a:gd name="connsiteX11" fmla="*/ 0 w 323343"/>
                <a:gd name="connsiteY11" fmla="*/ 6954 h 615598"/>
                <a:gd name="connsiteX12" fmla="*/ 34769 w 323343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187748 w 323343"/>
                <a:gd name="connsiteY3" fmla="*/ 556289 h 615598"/>
                <a:gd name="connsiteX4" fmla="*/ 177317 w 323343"/>
                <a:gd name="connsiteY4" fmla="*/ 563243 h 615598"/>
                <a:gd name="connsiteX5" fmla="*/ 180794 w 323343"/>
                <a:gd name="connsiteY5" fmla="*/ 594534 h 615598"/>
                <a:gd name="connsiteX6" fmla="*/ 146026 w 323343"/>
                <a:gd name="connsiteY6" fmla="*/ 584103 h 615598"/>
                <a:gd name="connsiteX7" fmla="*/ 135596 w 323343"/>
                <a:gd name="connsiteY7" fmla="*/ 594534 h 615598"/>
                <a:gd name="connsiteX8" fmla="*/ 114735 w 323343"/>
                <a:gd name="connsiteY8" fmla="*/ 604964 h 615598"/>
                <a:gd name="connsiteX9" fmla="*/ 104304 w 323343"/>
                <a:gd name="connsiteY9" fmla="*/ 611918 h 615598"/>
                <a:gd name="connsiteX10" fmla="*/ 79967 w 323343"/>
                <a:gd name="connsiteY10" fmla="*/ 615395 h 615598"/>
                <a:gd name="connsiteX11" fmla="*/ 0 w 323343"/>
                <a:gd name="connsiteY11" fmla="*/ 6954 h 615598"/>
                <a:gd name="connsiteX12" fmla="*/ 34769 w 323343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187748 w 323343"/>
                <a:gd name="connsiteY3" fmla="*/ 556289 h 615598"/>
                <a:gd name="connsiteX4" fmla="*/ 225992 w 323343"/>
                <a:gd name="connsiteY4" fmla="*/ 584104 h 615598"/>
                <a:gd name="connsiteX5" fmla="*/ 180794 w 323343"/>
                <a:gd name="connsiteY5" fmla="*/ 594534 h 615598"/>
                <a:gd name="connsiteX6" fmla="*/ 146026 w 323343"/>
                <a:gd name="connsiteY6" fmla="*/ 584103 h 615598"/>
                <a:gd name="connsiteX7" fmla="*/ 135596 w 323343"/>
                <a:gd name="connsiteY7" fmla="*/ 594534 h 615598"/>
                <a:gd name="connsiteX8" fmla="*/ 114735 w 323343"/>
                <a:gd name="connsiteY8" fmla="*/ 604964 h 615598"/>
                <a:gd name="connsiteX9" fmla="*/ 104304 w 323343"/>
                <a:gd name="connsiteY9" fmla="*/ 611918 h 615598"/>
                <a:gd name="connsiteX10" fmla="*/ 79967 w 323343"/>
                <a:gd name="connsiteY10" fmla="*/ 615395 h 615598"/>
                <a:gd name="connsiteX11" fmla="*/ 0 w 323343"/>
                <a:gd name="connsiteY11" fmla="*/ 6954 h 615598"/>
                <a:gd name="connsiteX12" fmla="*/ 34769 w 323343"/>
                <a:gd name="connsiteY12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225992 w 323343"/>
                <a:gd name="connsiteY3" fmla="*/ 584104 h 615598"/>
                <a:gd name="connsiteX4" fmla="*/ 180794 w 323343"/>
                <a:gd name="connsiteY4" fmla="*/ 594534 h 615598"/>
                <a:gd name="connsiteX5" fmla="*/ 146026 w 323343"/>
                <a:gd name="connsiteY5" fmla="*/ 584103 h 615598"/>
                <a:gd name="connsiteX6" fmla="*/ 135596 w 323343"/>
                <a:gd name="connsiteY6" fmla="*/ 594534 h 615598"/>
                <a:gd name="connsiteX7" fmla="*/ 114735 w 323343"/>
                <a:gd name="connsiteY7" fmla="*/ 604964 h 615598"/>
                <a:gd name="connsiteX8" fmla="*/ 104304 w 323343"/>
                <a:gd name="connsiteY8" fmla="*/ 611918 h 615598"/>
                <a:gd name="connsiteX9" fmla="*/ 79967 w 323343"/>
                <a:gd name="connsiteY9" fmla="*/ 615395 h 615598"/>
                <a:gd name="connsiteX10" fmla="*/ 0 w 323343"/>
                <a:gd name="connsiteY10" fmla="*/ 6954 h 615598"/>
                <a:gd name="connsiteX11" fmla="*/ 34769 w 323343"/>
                <a:gd name="connsiteY11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225992 w 323343"/>
                <a:gd name="connsiteY3" fmla="*/ 584104 h 615598"/>
                <a:gd name="connsiteX4" fmla="*/ 180794 w 323343"/>
                <a:gd name="connsiteY4" fmla="*/ 594534 h 615598"/>
                <a:gd name="connsiteX5" fmla="*/ 146026 w 323343"/>
                <a:gd name="connsiteY5" fmla="*/ 584103 h 615598"/>
                <a:gd name="connsiteX6" fmla="*/ 114735 w 323343"/>
                <a:gd name="connsiteY6" fmla="*/ 604964 h 615598"/>
                <a:gd name="connsiteX7" fmla="*/ 104304 w 323343"/>
                <a:gd name="connsiteY7" fmla="*/ 611918 h 615598"/>
                <a:gd name="connsiteX8" fmla="*/ 79967 w 323343"/>
                <a:gd name="connsiteY8" fmla="*/ 615395 h 615598"/>
                <a:gd name="connsiteX9" fmla="*/ 0 w 323343"/>
                <a:gd name="connsiteY9" fmla="*/ 6954 h 615598"/>
                <a:gd name="connsiteX10" fmla="*/ 34769 w 323343"/>
                <a:gd name="connsiteY10" fmla="*/ 0 h 615598"/>
                <a:gd name="connsiteX0" fmla="*/ 34769 w 323343"/>
                <a:gd name="connsiteY0" fmla="*/ 0 h 615598"/>
                <a:gd name="connsiteX1" fmla="*/ 323343 w 323343"/>
                <a:gd name="connsiteY1" fmla="*/ 531951 h 615598"/>
                <a:gd name="connsiteX2" fmla="*/ 278145 w 323343"/>
                <a:gd name="connsiteY2" fmla="*/ 563242 h 615598"/>
                <a:gd name="connsiteX3" fmla="*/ 225992 w 323343"/>
                <a:gd name="connsiteY3" fmla="*/ 584104 h 615598"/>
                <a:gd name="connsiteX4" fmla="*/ 180794 w 323343"/>
                <a:gd name="connsiteY4" fmla="*/ 594534 h 615598"/>
                <a:gd name="connsiteX5" fmla="*/ 114735 w 323343"/>
                <a:gd name="connsiteY5" fmla="*/ 604964 h 615598"/>
                <a:gd name="connsiteX6" fmla="*/ 104304 w 323343"/>
                <a:gd name="connsiteY6" fmla="*/ 611918 h 615598"/>
                <a:gd name="connsiteX7" fmla="*/ 79967 w 323343"/>
                <a:gd name="connsiteY7" fmla="*/ 615395 h 615598"/>
                <a:gd name="connsiteX8" fmla="*/ 0 w 323343"/>
                <a:gd name="connsiteY8" fmla="*/ 6954 h 615598"/>
                <a:gd name="connsiteX9" fmla="*/ 34769 w 323343"/>
                <a:gd name="connsiteY9" fmla="*/ 0 h 615598"/>
                <a:gd name="connsiteX0" fmla="*/ 34769 w 323343"/>
                <a:gd name="connsiteY0" fmla="*/ 0 h 622096"/>
                <a:gd name="connsiteX1" fmla="*/ 323343 w 323343"/>
                <a:gd name="connsiteY1" fmla="*/ 531951 h 622096"/>
                <a:gd name="connsiteX2" fmla="*/ 278145 w 323343"/>
                <a:gd name="connsiteY2" fmla="*/ 563242 h 622096"/>
                <a:gd name="connsiteX3" fmla="*/ 225992 w 323343"/>
                <a:gd name="connsiteY3" fmla="*/ 584104 h 622096"/>
                <a:gd name="connsiteX4" fmla="*/ 180794 w 323343"/>
                <a:gd name="connsiteY4" fmla="*/ 594534 h 622096"/>
                <a:gd name="connsiteX5" fmla="*/ 143310 w 323343"/>
                <a:gd name="connsiteY5" fmla="*/ 621632 h 622096"/>
                <a:gd name="connsiteX6" fmla="*/ 104304 w 323343"/>
                <a:gd name="connsiteY6" fmla="*/ 611918 h 622096"/>
                <a:gd name="connsiteX7" fmla="*/ 79967 w 323343"/>
                <a:gd name="connsiteY7" fmla="*/ 615395 h 622096"/>
                <a:gd name="connsiteX8" fmla="*/ 0 w 323343"/>
                <a:gd name="connsiteY8" fmla="*/ 6954 h 622096"/>
                <a:gd name="connsiteX9" fmla="*/ 34769 w 323343"/>
                <a:gd name="connsiteY9" fmla="*/ 0 h 622096"/>
                <a:gd name="connsiteX0" fmla="*/ 34769 w 323343"/>
                <a:gd name="connsiteY0" fmla="*/ 0 h 622609"/>
                <a:gd name="connsiteX1" fmla="*/ 323343 w 323343"/>
                <a:gd name="connsiteY1" fmla="*/ 531951 h 622609"/>
                <a:gd name="connsiteX2" fmla="*/ 278145 w 323343"/>
                <a:gd name="connsiteY2" fmla="*/ 563242 h 622609"/>
                <a:gd name="connsiteX3" fmla="*/ 225992 w 323343"/>
                <a:gd name="connsiteY3" fmla="*/ 584104 h 622609"/>
                <a:gd name="connsiteX4" fmla="*/ 143310 w 323343"/>
                <a:gd name="connsiteY4" fmla="*/ 621632 h 622609"/>
                <a:gd name="connsiteX5" fmla="*/ 104304 w 323343"/>
                <a:gd name="connsiteY5" fmla="*/ 611918 h 622609"/>
                <a:gd name="connsiteX6" fmla="*/ 79967 w 323343"/>
                <a:gd name="connsiteY6" fmla="*/ 615395 h 622609"/>
                <a:gd name="connsiteX7" fmla="*/ 0 w 323343"/>
                <a:gd name="connsiteY7" fmla="*/ 6954 h 622609"/>
                <a:gd name="connsiteX8" fmla="*/ 34769 w 323343"/>
                <a:gd name="connsiteY8" fmla="*/ 0 h 622609"/>
                <a:gd name="connsiteX0" fmla="*/ 34769 w 323343"/>
                <a:gd name="connsiteY0" fmla="*/ 0 h 623839"/>
                <a:gd name="connsiteX1" fmla="*/ 323343 w 323343"/>
                <a:gd name="connsiteY1" fmla="*/ 531951 h 623839"/>
                <a:gd name="connsiteX2" fmla="*/ 278145 w 323343"/>
                <a:gd name="connsiteY2" fmla="*/ 563242 h 623839"/>
                <a:gd name="connsiteX3" fmla="*/ 143310 w 323343"/>
                <a:gd name="connsiteY3" fmla="*/ 621632 h 623839"/>
                <a:gd name="connsiteX4" fmla="*/ 104304 w 323343"/>
                <a:gd name="connsiteY4" fmla="*/ 611918 h 623839"/>
                <a:gd name="connsiteX5" fmla="*/ 79967 w 323343"/>
                <a:gd name="connsiteY5" fmla="*/ 615395 h 623839"/>
                <a:gd name="connsiteX6" fmla="*/ 0 w 323343"/>
                <a:gd name="connsiteY6" fmla="*/ 6954 h 623839"/>
                <a:gd name="connsiteX7" fmla="*/ 34769 w 323343"/>
                <a:gd name="connsiteY7" fmla="*/ 0 h 623839"/>
                <a:gd name="connsiteX0" fmla="*/ 34769 w 323343"/>
                <a:gd name="connsiteY0" fmla="*/ 0 h 635918"/>
                <a:gd name="connsiteX1" fmla="*/ 323343 w 323343"/>
                <a:gd name="connsiteY1" fmla="*/ 531951 h 635918"/>
                <a:gd name="connsiteX2" fmla="*/ 278145 w 323343"/>
                <a:gd name="connsiteY2" fmla="*/ 563242 h 635918"/>
                <a:gd name="connsiteX3" fmla="*/ 143310 w 323343"/>
                <a:gd name="connsiteY3" fmla="*/ 621632 h 635918"/>
                <a:gd name="connsiteX4" fmla="*/ 104304 w 323343"/>
                <a:gd name="connsiteY4" fmla="*/ 635730 h 635918"/>
                <a:gd name="connsiteX5" fmla="*/ 79967 w 323343"/>
                <a:gd name="connsiteY5" fmla="*/ 615395 h 635918"/>
                <a:gd name="connsiteX6" fmla="*/ 0 w 323343"/>
                <a:gd name="connsiteY6" fmla="*/ 6954 h 635918"/>
                <a:gd name="connsiteX7" fmla="*/ 34769 w 323343"/>
                <a:gd name="connsiteY7" fmla="*/ 0 h 635918"/>
                <a:gd name="connsiteX0" fmla="*/ 34769 w 323343"/>
                <a:gd name="connsiteY0" fmla="*/ 0 h 664721"/>
                <a:gd name="connsiteX1" fmla="*/ 323343 w 323343"/>
                <a:gd name="connsiteY1" fmla="*/ 531951 h 664721"/>
                <a:gd name="connsiteX2" fmla="*/ 278145 w 323343"/>
                <a:gd name="connsiteY2" fmla="*/ 563242 h 664721"/>
                <a:gd name="connsiteX3" fmla="*/ 143310 w 323343"/>
                <a:gd name="connsiteY3" fmla="*/ 621632 h 664721"/>
                <a:gd name="connsiteX4" fmla="*/ 79967 w 323343"/>
                <a:gd name="connsiteY4" fmla="*/ 615395 h 664721"/>
                <a:gd name="connsiteX5" fmla="*/ 0 w 323343"/>
                <a:gd name="connsiteY5" fmla="*/ 6954 h 664721"/>
                <a:gd name="connsiteX6" fmla="*/ 34769 w 323343"/>
                <a:gd name="connsiteY6" fmla="*/ 0 h 664721"/>
                <a:gd name="connsiteX0" fmla="*/ 34769 w 323343"/>
                <a:gd name="connsiteY0" fmla="*/ 0 h 627342"/>
                <a:gd name="connsiteX1" fmla="*/ 323343 w 323343"/>
                <a:gd name="connsiteY1" fmla="*/ 531951 h 627342"/>
                <a:gd name="connsiteX2" fmla="*/ 278145 w 323343"/>
                <a:gd name="connsiteY2" fmla="*/ 563242 h 627342"/>
                <a:gd name="connsiteX3" fmla="*/ 143310 w 323343"/>
                <a:gd name="connsiteY3" fmla="*/ 621632 h 627342"/>
                <a:gd name="connsiteX4" fmla="*/ 79967 w 323343"/>
                <a:gd name="connsiteY4" fmla="*/ 615395 h 627342"/>
                <a:gd name="connsiteX5" fmla="*/ 0 w 323343"/>
                <a:gd name="connsiteY5" fmla="*/ 6954 h 627342"/>
                <a:gd name="connsiteX6" fmla="*/ 34769 w 323343"/>
                <a:gd name="connsiteY6" fmla="*/ 0 h 627342"/>
                <a:gd name="connsiteX0" fmla="*/ 34769 w 323343"/>
                <a:gd name="connsiteY0" fmla="*/ 0 h 628184"/>
                <a:gd name="connsiteX1" fmla="*/ 323343 w 323343"/>
                <a:gd name="connsiteY1" fmla="*/ 531951 h 628184"/>
                <a:gd name="connsiteX2" fmla="*/ 259095 w 323343"/>
                <a:gd name="connsiteY2" fmla="*/ 551336 h 628184"/>
                <a:gd name="connsiteX3" fmla="*/ 143310 w 323343"/>
                <a:gd name="connsiteY3" fmla="*/ 621632 h 628184"/>
                <a:gd name="connsiteX4" fmla="*/ 79967 w 323343"/>
                <a:gd name="connsiteY4" fmla="*/ 615395 h 628184"/>
                <a:gd name="connsiteX5" fmla="*/ 0 w 323343"/>
                <a:gd name="connsiteY5" fmla="*/ 6954 h 628184"/>
                <a:gd name="connsiteX6" fmla="*/ 34769 w 323343"/>
                <a:gd name="connsiteY6" fmla="*/ 0 h 628184"/>
                <a:gd name="connsiteX0" fmla="*/ 34769 w 313818"/>
                <a:gd name="connsiteY0" fmla="*/ 0 h 628184"/>
                <a:gd name="connsiteX1" fmla="*/ 313818 w 313818"/>
                <a:gd name="connsiteY1" fmla="*/ 498614 h 628184"/>
                <a:gd name="connsiteX2" fmla="*/ 259095 w 313818"/>
                <a:gd name="connsiteY2" fmla="*/ 551336 h 628184"/>
                <a:gd name="connsiteX3" fmla="*/ 143310 w 313818"/>
                <a:gd name="connsiteY3" fmla="*/ 621632 h 628184"/>
                <a:gd name="connsiteX4" fmla="*/ 79967 w 313818"/>
                <a:gd name="connsiteY4" fmla="*/ 615395 h 628184"/>
                <a:gd name="connsiteX5" fmla="*/ 0 w 313818"/>
                <a:gd name="connsiteY5" fmla="*/ 6954 h 628184"/>
                <a:gd name="connsiteX6" fmla="*/ 34769 w 313818"/>
                <a:gd name="connsiteY6" fmla="*/ 0 h 628184"/>
                <a:gd name="connsiteX0" fmla="*/ 34769 w 313818"/>
                <a:gd name="connsiteY0" fmla="*/ 0 h 628184"/>
                <a:gd name="connsiteX1" fmla="*/ 313818 w 313818"/>
                <a:gd name="connsiteY1" fmla="*/ 498614 h 628184"/>
                <a:gd name="connsiteX2" fmla="*/ 259095 w 313818"/>
                <a:gd name="connsiteY2" fmla="*/ 551336 h 628184"/>
                <a:gd name="connsiteX3" fmla="*/ 143310 w 313818"/>
                <a:gd name="connsiteY3" fmla="*/ 621632 h 628184"/>
                <a:gd name="connsiteX4" fmla="*/ 79967 w 313818"/>
                <a:gd name="connsiteY4" fmla="*/ 615395 h 628184"/>
                <a:gd name="connsiteX5" fmla="*/ 0 w 313818"/>
                <a:gd name="connsiteY5" fmla="*/ 6954 h 628184"/>
                <a:gd name="connsiteX6" fmla="*/ 34769 w 313818"/>
                <a:gd name="connsiteY6" fmla="*/ 0 h 628184"/>
                <a:gd name="connsiteX0" fmla="*/ 34769 w 313818"/>
                <a:gd name="connsiteY0" fmla="*/ 0 h 626512"/>
                <a:gd name="connsiteX1" fmla="*/ 313818 w 313818"/>
                <a:gd name="connsiteY1" fmla="*/ 498614 h 626512"/>
                <a:gd name="connsiteX2" fmla="*/ 244807 w 313818"/>
                <a:gd name="connsiteY2" fmla="*/ 575149 h 626512"/>
                <a:gd name="connsiteX3" fmla="*/ 143310 w 313818"/>
                <a:gd name="connsiteY3" fmla="*/ 621632 h 626512"/>
                <a:gd name="connsiteX4" fmla="*/ 79967 w 313818"/>
                <a:gd name="connsiteY4" fmla="*/ 615395 h 626512"/>
                <a:gd name="connsiteX5" fmla="*/ 0 w 313818"/>
                <a:gd name="connsiteY5" fmla="*/ 6954 h 626512"/>
                <a:gd name="connsiteX6" fmla="*/ 34769 w 313818"/>
                <a:gd name="connsiteY6" fmla="*/ 0 h 626512"/>
                <a:gd name="connsiteX0" fmla="*/ 34769 w 313818"/>
                <a:gd name="connsiteY0" fmla="*/ 0 h 622436"/>
                <a:gd name="connsiteX1" fmla="*/ 313818 w 313818"/>
                <a:gd name="connsiteY1" fmla="*/ 498614 h 622436"/>
                <a:gd name="connsiteX2" fmla="*/ 244807 w 313818"/>
                <a:gd name="connsiteY2" fmla="*/ 575149 h 622436"/>
                <a:gd name="connsiteX3" fmla="*/ 145691 w 313818"/>
                <a:gd name="connsiteY3" fmla="*/ 612107 h 622436"/>
                <a:gd name="connsiteX4" fmla="*/ 79967 w 313818"/>
                <a:gd name="connsiteY4" fmla="*/ 615395 h 622436"/>
                <a:gd name="connsiteX5" fmla="*/ 0 w 313818"/>
                <a:gd name="connsiteY5" fmla="*/ 6954 h 622436"/>
                <a:gd name="connsiteX6" fmla="*/ 34769 w 313818"/>
                <a:gd name="connsiteY6" fmla="*/ 0 h 622436"/>
                <a:gd name="connsiteX0" fmla="*/ 34769 w 313818"/>
                <a:gd name="connsiteY0" fmla="*/ 0 h 623279"/>
                <a:gd name="connsiteX1" fmla="*/ 313818 w 313818"/>
                <a:gd name="connsiteY1" fmla="*/ 498614 h 623279"/>
                <a:gd name="connsiteX2" fmla="*/ 263857 w 313818"/>
                <a:gd name="connsiteY2" fmla="*/ 556099 h 623279"/>
                <a:gd name="connsiteX3" fmla="*/ 145691 w 313818"/>
                <a:gd name="connsiteY3" fmla="*/ 612107 h 623279"/>
                <a:gd name="connsiteX4" fmla="*/ 79967 w 313818"/>
                <a:gd name="connsiteY4" fmla="*/ 615395 h 623279"/>
                <a:gd name="connsiteX5" fmla="*/ 0 w 313818"/>
                <a:gd name="connsiteY5" fmla="*/ 6954 h 623279"/>
                <a:gd name="connsiteX6" fmla="*/ 34769 w 313818"/>
                <a:gd name="connsiteY6" fmla="*/ 0 h 623279"/>
                <a:gd name="connsiteX0" fmla="*/ 34769 w 313818"/>
                <a:gd name="connsiteY0" fmla="*/ 0 h 623279"/>
                <a:gd name="connsiteX1" fmla="*/ 313818 w 313818"/>
                <a:gd name="connsiteY1" fmla="*/ 498614 h 623279"/>
                <a:gd name="connsiteX2" fmla="*/ 263857 w 313818"/>
                <a:gd name="connsiteY2" fmla="*/ 556099 h 623279"/>
                <a:gd name="connsiteX3" fmla="*/ 145691 w 313818"/>
                <a:gd name="connsiteY3" fmla="*/ 612107 h 623279"/>
                <a:gd name="connsiteX4" fmla="*/ 79967 w 313818"/>
                <a:gd name="connsiteY4" fmla="*/ 615395 h 623279"/>
                <a:gd name="connsiteX5" fmla="*/ 0 w 313818"/>
                <a:gd name="connsiteY5" fmla="*/ 6954 h 623279"/>
                <a:gd name="connsiteX6" fmla="*/ 34769 w 313818"/>
                <a:gd name="connsiteY6" fmla="*/ 0 h 623279"/>
                <a:gd name="connsiteX0" fmla="*/ 34769 w 313818"/>
                <a:gd name="connsiteY0" fmla="*/ 0 h 623279"/>
                <a:gd name="connsiteX1" fmla="*/ 313818 w 313818"/>
                <a:gd name="connsiteY1" fmla="*/ 498614 h 623279"/>
                <a:gd name="connsiteX2" fmla="*/ 263857 w 313818"/>
                <a:gd name="connsiteY2" fmla="*/ 556099 h 623279"/>
                <a:gd name="connsiteX3" fmla="*/ 145691 w 313818"/>
                <a:gd name="connsiteY3" fmla="*/ 612107 h 623279"/>
                <a:gd name="connsiteX4" fmla="*/ 79967 w 313818"/>
                <a:gd name="connsiteY4" fmla="*/ 615395 h 623279"/>
                <a:gd name="connsiteX5" fmla="*/ 0 w 313818"/>
                <a:gd name="connsiteY5" fmla="*/ 6954 h 623279"/>
                <a:gd name="connsiteX6" fmla="*/ 34769 w 313818"/>
                <a:gd name="connsiteY6" fmla="*/ 0 h 623279"/>
                <a:gd name="connsiteX0" fmla="*/ 41913 w 313818"/>
                <a:gd name="connsiteY0" fmla="*/ 0 h 618517"/>
                <a:gd name="connsiteX1" fmla="*/ 313818 w 313818"/>
                <a:gd name="connsiteY1" fmla="*/ 493852 h 618517"/>
                <a:gd name="connsiteX2" fmla="*/ 263857 w 313818"/>
                <a:gd name="connsiteY2" fmla="*/ 551337 h 618517"/>
                <a:gd name="connsiteX3" fmla="*/ 145691 w 313818"/>
                <a:gd name="connsiteY3" fmla="*/ 607345 h 618517"/>
                <a:gd name="connsiteX4" fmla="*/ 79967 w 313818"/>
                <a:gd name="connsiteY4" fmla="*/ 610633 h 618517"/>
                <a:gd name="connsiteX5" fmla="*/ 0 w 313818"/>
                <a:gd name="connsiteY5" fmla="*/ 2192 h 618517"/>
                <a:gd name="connsiteX6" fmla="*/ 41913 w 313818"/>
                <a:gd name="connsiteY6" fmla="*/ 0 h 618517"/>
                <a:gd name="connsiteX0" fmla="*/ 41913 w 313818"/>
                <a:gd name="connsiteY0" fmla="*/ 0 h 617564"/>
                <a:gd name="connsiteX1" fmla="*/ 313818 w 313818"/>
                <a:gd name="connsiteY1" fmla="*/ 493852 h 617564"/>
                <a:gd name="connsiteX2" fmla="*/ 263857 w 313818"/>
                <a:gd name="connsiteY2" fmla="*/ 551337 h 617564"/>
                <a:gd name="connsiteX3" fmla="*/ 156951 w 313818"/>
                <a:gd name="connsiteY3" fmla="*/ 604276 h 617564"/>
                <a:gd name="connsiteX4" fmla="*/ 79967 w 313818"/>
                <a:gd name="connsiteY4" fmla="*/ 610633 h 617564"/>
                <a:gd name="connsiteX5" fmla="*/ 0 w 313818"/>
                <a:gd name="connsiteY5" fmla="*/ 2192 h 617564"/>
                <a:gd name="connsiteX6" fmla="*/ 41913 w 313818"/>
                <a:gd name="connsiteY6" fmla="*/ 0 h 617564"/>
                <a:gd name="connsiteX0" fmla="*/ 32329 w 313818"/>
                <a:gd name="connsiteY0" fmla="*/ 0 h 626761"/>
                <a:gd name="connsiteX1" fmla="*/ 313818 w 313818"/>
                <a:gd name="connsiteY1" fmla="*/ 503049 h 626761"/>
                <a:gd name="connsiteX2" fmla="*/ 263857 w 313818"/>
                <a:gd name="connsiteY2" fmla="*/ 560534 h 626761"/>
                <a:gd name="connsiteX3" fmla="*/ 156951 w 313818"/>
                <a:gd name="connsiteY3" fmla="*/ 613473 h 626761"/>
                <a:gd name="connsiteX4" fmla="*/ 79967 w 313818"/>
                <a:gd name="connsiteY4" fmla="*/ 619830 h 626761"/>
                <a:gd name="connsiteX5" fmla="*/ 0 w 313818"/>
                <a:gd name="connsiteY5" fmla="*/ 11389 h 626761"/>
                <a:gd name="connsiteX6" fmla="*/ 32329 w 313818"/>
                <a:gd name="connsiteY6" fmla="*/ 0 h 62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818" h="626761">
                  <a:moveTo>
                    <a:pt x="32329" y="0"/>
                  </a:moveTo>
                  <a:lnTo>
                    <a:pt x="313818" y="503049"/>
                  </a:lnTo>
                  <a:cubicBezTo>
                    <a:pt x="288433" y="537292"/>
                    <a:pt x="294004" y="535816"/>
                    <a:pt x="263857" y="560534"/>
                  </a:cubicBezTo>
                  <a:cubicBezTo>
                    <a:pt x="214802" y="594531"/>
                    <a:pt x="187599" y="603590"/>
                    <a:pt x="156951" y="613473"/>
                  </a:cubicBezTo>
                  <a:cubicBezTo>
                    <a:pt x="126303" y="623356"/>
                    <a:pt x="89564" y="634170"/>
                    <a:pt x="79967" y="619830"/>
                  </a:cubicBezTo>
                  <a:lnTo>
                    <a:pt x="0" y="11389"/>
                  </a:lnTo>
                  <a:lnTo>
                    <a:pt x="32329" y="0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3B21B61C-C122-4DB0-BAB0-2E8DCF45C536}"/>
                </a:ext>
              </a:extLst>
            </p:cNvPr>
            <p:cNvSpPr/>
            <p:nvPr userDrawn="1"/>
          </p:nvSpPr>
          <p:spPr>
            <a:xfrm>
              <a:off x="16936201" y="12931780"/>
              <a:ext cx="115475" cy="127653"/>
            </a:xfrm>
            <a:prstGeom prst="ellipse">
              <a:avLst/>
            </a:prstGeom>
            <a:solidFill>
              <a:srgbClr val="CFD2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2" name="Freeform 9259">
              <a:extLst>
                <a:ext uri="{FF2B5EF4-FFF2-40B4-BE49-F238E27FC236}">
                  <a16:creationId xmlns:a16="http://schemas.microsoft.com/office/drawing/2014/main" id="{C9419D6E-81A6-43A4-9B2F-425D81C80059}"/>
                </a:ext>
              </a:extLst>
            </p:cNvPr>
            <p:cNvSpPr/>
            <p:nvPr userDrawn="1"/>
          </p:nvSpPr>
          <p:spPr>
            <a:xfrm>
              <a:off x="17002940" y="12948461"/>
              <a:ext cx="34356" cy="87333"/>
            </a:xfrm>
            <a:custGeom>
              <a:avLst/>
              <a:gdLst>
                <a:gd name="connsiteX0" fmla="*/ 2227 w 68514"/>
                <a:gd name="connsiteY0" fmla="*/ 2580 h 154045"/>
                <a:gd name="connsiteX1" fmla="*/ 35886 w 68514"/>
                <a:gd name="connsiteY1" fmla="*/ 16604 h 154045"/>
                <a:gd name="connsiteX2" fmla="*/ 49911 w 68514"/>
                <a:gd name="connsiteY2" fmla="*/ 30629 h 154045"/>
                <a:gd name="connsiteX3" fmla="*/ 58326 w 68514"/>
                <a:gd name="connsiteY3" fmla="*/ 47458 h 154045"/>
                <a:gd name="connsiteX4" fmla="*/ 66740 w 68514"/>
                <a:gd name="connsiteY4" fmla="*/ 64288 h 154045"/>
                <a:gd name="connsiteX5" fmla="*/ 58326 w 68514"/>
                <a:gd name="connsiteY5" fmla="*/ 137216 h 154045"/>
                <a:gd name="connsiteX6" fmla="*/ 49911 w 68514"/>
                <a:gd name="connsiteY6" fmla="*/ 145630 h 154045"/>
                <a:gd name="connsiteX7" fmla="*/ 41496 w 68514"/>
                <a:gd name="connsiteY7" fmla="*/ 151240 h 154045"/>
                <a:gd name="connsiteX8" fmla="*/ 30277 w 68514"/>
                <a:gd name="connsiteY8" fmla="*/ 154045 h 154045"/>
                <a:gd name="connsiteX9" fmla="*/ 35886 w 68514"/>
                <a:gd name="connsiteY9" fmla="*/ 142825 h 154045"/>
                <a:gd name="connsiteX10" fmla="*/ 41496 w 68514"/>
                <a:gd name="connsiteY10" fmla="*/ 134411 h 154045"/>
                <a:gd name="connsiteX11" fmla="*/ 47106 w 68514"/>
                <a:gd name="connsiteY11" fmla="*/ 117581 h 154045"/>
                <a:gd name="connsiteX12" fmla="*/ 44301 w 68514"/>
                <a:gd name="connsiteY12" fmla="*/ 81117 h 154045"/>
                <a:gd name="connsiteX13" fmla="*/ 38691 w 68514"/>
                <a:gd name="connsiteY13" fmla="*/ 64288 h 154045"/>
                <a:gd name="connsiteX14" fmla="*/ 35886 w 68514"/>
                <a:gd name="connsiteY14" fmla="*/ 55873 h 154045"/>
                <a:gd name="connsiteX15" fmla="*/ 24667 w 68514"/>
                <a:gd name="connsiteY15" fmla="*/ 39044 h 154045"/>
                <a:gd name="connsiteX16" fmla="*/ 19057 w 68514"/>
                <a:gd name="connsiteY16" fmla="*/ 27824 h 154045"/>
                <a:gd name="connsiteX17" fmla="*/ 16252 w 68514"/>
                <a:gd name="connsiteY17" fmla="*/ 19409 h 154045"/>
                <a:gd name="connsiteX18" fmla="*/ 2227 w 68514"/>
                <a:gd name="connsiteY18" fmla="*/ 2580 h 154045"/>
                <a:gd name="connsiteX0" fmla="*/ 2227 w 76862"/>
                <a:gd name="connsiteY0" fmla="*/ 2580 h 154045"/>
                <a:gd name="connsiteX1" fmla="*/ 35886 w 76862"/>
                <a:gd name="connsiteY1" fmla="*/ 16604 h 154045"/>
                <a:gd name="connsiteX2" fmla="*/ 49911 w 76862"/>
                <a:gd name="connsiteY2" fmla="*/ 30629 h 154045"/>
                <a:gd name="connsiteX3" fmla="*/ 58326 w 76862"/>
                <a:gd name="connsiteY3" fmla="*/ 47458 h 154045"/>
                <a:gd name="connsiteX4" fmla="*/ 66740 w 76862"/>
                <a:gd name="connsiteY4" fmla="*/ 64288 h 154045"/>
                <a:gd name="connsiteX5" fmla="*/ 70232 w 76862"/>
                <a:gd name="connsiteY5" fmla="*/ 115785 h 154045"/>
                <a:gd name="connsiteX6" fmla="*/ 49911 w 76862"/>
                <a:gd name="connsiteY6" fmla="*/ 145630 h 154045"/>
                <a:gd name="connsiteX7" fmla="*/ 41496 w 76862"/>
                <a:gd name="connsiteY7" fmla="*/ 151240 h 154045"/>
                <a:gd name="connsiteX8" fmla="*/ 30277 w 76862"/>
                <a:gd name="connsiteY8" fmla="*/ 154045 h 154045"/>
                <a:gd name="connsiteX9" fmla="*/ 35886 w 76862"/>
                <a:gd name="connsiteY9" fmla="*/ 142825 h 154045"/>
                <a:gd name="connsiteX10" fmla="*/ 41496 w 76862"/>
                <a:gd name="connsiteY10" fmla="*/ 134411 h 154045"/>
                <a:gd name="connsiteX11" fmla="*/ 47106 w 76862"/>
                <a:gd name="connsiteY11" fmla="*/ 117581 h 154045"/>
                <a:gd name="connsiteX12" fmla="*/ 44301 w 76862"/>
                <a:gd name="connsiteY12" fmla="*/ 81117 h 154045"/>
                <a:gd name="connsiteX13" fmla="*/ 38691 w 76862"/>
                <a:gd name="connsiteY13" fmla="*/ 64288 h 154045"/>
                <a:gd name="connsiteX14" fmla="*/ 35886 w 76862"/>
                <a:gd name="connsiteY14" fmla="*/ 55873 h 154045"/>
                <a:gd name="connsiteX15" fmla="*/ 24667 w 76862"/>
                <a:gd name="connsiteY15" fmla="*/ 39044 h 154045"/>
                <a:gd name="connsiteX16" fmla="*/ 19057 w 76862"/>
                <a:gd name="connsiteY16" fmla="*/ 27824 h 154045"/>
                <a:gd name="connsiteX17" fmla="*/ 16252 w 76862"/>
                <a:gd name="connsiteY17" fmla="*/ 19409 h 154045"/>
                <a:gd name="connsiteX18" fmla="*/ 2227 w 76862"/>
                <a:gd name="connsiteY18" fmla="*/ 2580 h 154045"/>
                <a:gd name="connsiteX0" fmla="*/ 2227 w 70924"/>
                <a:gd name="connsiteY0" fmla="*/ 2580 h 154045"/>
                <a:gd name="connsiteX1" fmla="*/ 35886 w 70924"/>
                <a:gd name="connsiteY1" fmla="*/ 16604 h 154045"/>
                <a:gd name="connsiteX2" fmla="*/ 49911 w 70924"/>
                <a:gd name="connsiteY2" fmla="*/ 30629 h 154045"/>
                <a:gd name="connsiteX3" fmla="*/ 58326 w 70924"/>
                <a:gd name="connsiteY3" fmla="*/ 47458 h 154045"/>
                <a:gd name="connsiteX4" fmla="*/ 66740 w 70924"/>
                <a:gd name="connsiteY4" fmla="*/ 64288 h 154045"/>
                <a:gd name="connsiteX5" fmla="*/ 70232 w 70924"/>
                <a:gd name="connsiteY5" fmla="*/ 115785 h 154045"/>
                <a:gd name="connsiteX6" fmla="*/ 49911 w 70924"/>
                <a:gd name="connsiteY6" fmla="*/ 145630 h 154045"/>
                <a:gd name="connsiteX7" fmla="*/ 41496 w 70924"/>
                <a:gd name="connsiteY7" fmla="*/ 151240 h 154045"/>
                <a:gd name="connsiteX8" fmla="*/ 30277 w 70924"/>
                <a:gd name="connsiteY8" fmla="*/ 154045 h 154045"/>
                <a:gd name="connsiteX9" fmla="*/ 35886 w 70924"/>
                <a:gd name="connsiteY9" fmla="*/ 142825 h 154045"/>
                <a:gd name="connsiteX10" fmla="*/ 41496 w 70924"/>
                <a:gd name="connsiteY10" fmla="*/ 134411 h 154045"/>
                <a:gd name="connsiteX11" fmla="*/ 47106 w 70924"/>
                <a:gd name="connsiteY11" fmla="*/ 117581 h 154045"/>
                <a:gd name="connsiteX12" fmla="*/ 44301 w 70924"/>
                <a:gd name="connsiteY12" fmla="*/ 81117 h 154045"/>
                <a:gd name="connsiteX13" fmla="*/ 38691 w 70924"/>
                <a:gd name="connsiteY13" fmla="*/ 64288 h 154045"/>
                <a:gd name="connsiteX14" fmla="*/ 35886 w 70924"/>
                <a:gd name="connsiteY14" fmla="*/ 55873 h 154045"/>
                <a:gd name="connsiteX15" fmla="*/ 24667 w 70924"/>
                <a:gd name="connsiteY15" fmla="*/ 39044 h 154045"/>
                <a:gd name="connsiteX16" fmla="*/ 19057 w 70924"/>
                <a:gd name="connsiteY16" fmla="*/ 27824 h 154045"/>
                <a:gd name="connsiteX17" fmla="*/ 16252 w 70924"/>
                <a:gd name="connsiteY17" fmla="*/ 19409 h 154045"/>
                <a:gd name="connsiteX18" fmla="*/ 2227 w 70924"/>
                <a:gd name="connsiteY18" fmla="*/ 2580 h 154045"/>
                <a:gd name="connsiteX0" fmla="*/ 2227 w 70924"/>
                <a:gd name="connsiteY0" fmla="*/ 2580 h 154045"/>
                <a:gd name="connsiteX1" fmla="*/ 35886 w 70924"/>
                <a:gd name="connsiteY1" fmla="*/ 16604 h 154045"/>
                <a:gd name="connsiteX2" fmla="*/ 49911 w 70924"/>
                <a:gd name="connsiteY2" fmla="*/ 30629 h 154045"/>
                <a:gd name="connsiteX3" fmla="*/ 58326 w 70924"/>
                <a:gd name="connsiteY3" fmla="*/ 47458 h 154045"/>
                <a:gd name="connsiteX4" fmla="*/ 66740 w 70924"/>
                <a:gd name="connsiteY4" fmla="*/ 64288 h 154045"/>
                <a:gd name="connsiteX5" fmla="*/ 70232 w 70924"/>
                <a:gd name="connsiteY5" fmla="*/ 115785 h 154045"/>
                <a:gd name="connsiteX6" fmla="*/ 49911 w 70924"/>
                <a:gd name="connsiteY6" fmla="*/ 145630 h 154045"/>
                <a:gd name="connsiteX7" fmla="*/ 41496 w 70924"/>
                <a:gd name="connsiteY7" fmla="*/ 151240 h 154045"/>
                <a:gd name="connsiteX8" fmla="*/ 30277 w 70924"/>
                <a:gd name="connsiteY8" fmla="*/ 154045 h 154045"/>
                <a:gd name="connsiteX9" fmla="*/ 35886 w 70924"/>
                <a:gd name="connsiteY9" fmla="*/ 142825 h 154045"/>
                <a:gd name="connsiteX10" fmla="*/ 41496 w 70924"/>
                <a:gd name="connsiteY10" fmla="*/ 134411 h 154045"/>
                <a:gd name="connsiteX11" fmla="*/ 47106 w 70924"/>
                <a:gd name="connsiteY11" fmla="*/ 117581 h 154045"/>
                <a:gd name="connsiteX12" fmla="*/ 44301 w 70924"/>
                <a:gd name="connsiteY12" fmla="*/ 81117 h 154045"/>
                <a:gd name="connsiteX13" fmla="*/ 38691 w 70924"/>
                <a:gd name="connsiteY13" fmla="*/ 64288 h 154045"/>
                <a:gd name="connsiteX14" fmla="*/ 35886 w 70924"/>
                <a:gd name="connsiteY14" fmla="*/ 55873 h 154045"/>
                <a:gd name="connsiteX15" fmla="*/ 19057 w 70924"/>
                <a:gd name="connsiteY15" fmla="*/ 27824 h 154045"/>
                <a:gd name="connsiteX16" fmla="*/ 16252 w 70924"/>
                <a:gd name="connsiteY16" fmla="*/ 19409 h 154045"/>
                <a:gd name="connsiteX17" fmla="*/ 2227 w 70924"/>
                <a:gd name="connsiteY17" fmla="*/ 2580 h 154045"/>
                <a:gd name="connsiteX0" fmla="*/ 367 w 69064"/>
                <a:gd name="connsiteY0" fmla="*/ 37 h 151502"/>
                <a:gd name="connsiteX1" fmla="*/ 34026 w 69064"/>
                <a:gd name="connsiteY1" fmla="*/ 14061 h 151502"/>
                <a:gd name="connsiteX2" fmla="*/ 48051 w 69064"/>
                <a:gd name="connsiteY2" fmla="*/ 28086 h 151502"/>
                <a:gd name="connsiteX3" fmla="*/ 56466 w 69064"/>
                <a:gd name="connsiteY3" fmla="*/ 44915 h 151502"/>
                <a:gd name="connsiteX4" fmla="*/ 64880 w 69064"/>
                <a:gd name="connsiteY4" fmla="*/ 61745 h 151502"/>
                <a:gd name="connsiteX5" fmla="*/ 68372 w 69064"/>
                <a:gd name="connsiteY5" fmla="*/ 113242 h 151502"/>
                <a:gd name="connsiteX6" fmla="*/ 48051 w 69064"/>
                <a:gd name="connsiteY6" fmla="*/ 143087 h 151502"/>
                <a:gd name="connsiteX7" fmla="*/ 39636 w 69064"/>
                <a:gd name="connsiteY7" fmla="*/ 148697 h 151502"/>
                <a:gd name="connsiteX8" fmla="*/ 28417 w 69064"/>
                <a:gd name="connsiteY8" fmla="*/ 151502 h 151502"/>
                <a:gd name="connsiteX9" fmla="*/ 34026 w 69064"/>
                <a:gd name="connsiteY9" fmla="*/ 140282 h 151502"/>
                <a:gd name="connsiteX10" fmla="*/ 39636 w 69064"/>
                <a:gd name="connsiteY10" fmla="*/ 131868 h 151502"/>
                <a:gd name="connsiteX11" fmla="*/ 45246 w 69064"/>
                <a:gd name="connsiteY11" fmla="*/ 115038 h 151502"/>
                <a:gd name="connsiteX12" fmla="*/ 42441 w 69064"/>
                <a:gd name="connsiteY12" fmla="*/ 78574 h 151502"/>
                <a:gd name="connsiteX13" fmla="*/ 36831 w 69064"/>
                <a:gd name="connsiteY13" fmla="*/ 61745 h 151502"/>
                <a:gd name="connsiteX14" fmla="*/ 34026 w 69064"/>
                <a:gd name="connsiteY14" fmla="*/ 53330 h 151502"/>
                <a:gd name="connsiteX15" fmla="*/ 17197 w 69064"/>
                <a:gd name="connsiteY15" fmla="*/ 25281 h 151502"/>
                <a:gd name="connsiteX16" fmla="*/ 367 w 69064"/>
                <a:gd name="connsiteY16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44879 w 68697"/>
                <a:gd name="connsiteY11" fmla="*/ 115038 h 151502"/>
                <a:gd name="connsiteX12" fmla="*/ 42074 w 68697"/>
                <a:gd name="connsiteY12" fmla="*/ 78574 h 151502"/>
                <a:gd name="connsiteX13" fmla="*/ 36464 w 68697"/>
                <a:gd name="connsiteY13" fmla="*/ 61745 h 151502"/>
                <a:gd name="connsiteX14" fmla="*/ 33659 w 68697"/>
                <a:gd name="connsiteY14" fmla="*/ 53330 h 151502"/>
                <a:gd name="connsiteX15" fmla="*/ 0 w 68697"/>
                <a:gd name="connsiteY15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44879 w 68697"/>
                <a:gd name="connsiteY11" fmla="*/ 115038 h 151502"/>
                <a:gd name="connsiteX12" fmla="*/ 42074 w 68697"/>
                <a:gd name="connsiteY12" fmla="*/ 78574 h 151502"/>
                <a:gd name="connsiteX13" fmla="*/ 36464 w 68697"/>
                <a:gd name="connsiteY13" fmla="*/ 61745 h 151502"/>
                <a:gd name="connsiteX14" fmla="*/ 0 w 68697"/>
                <a:gd name="connsiteY14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44879 w 68697"/>
                <a:gd name="connsiteY11" fmla="*/ 115038 h 151502"/>
                <a:gd name="connsiteX12" fmla="*/ 36464 w 68697"/>
                <a:gd name="connsiteY12" fmla="*/ 61745 h 151502"/>
                <a:gd name="connsiteX13" fmla="*/ 0 w 68697"/>
                <a:gd name="connsiteY13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9269 w 68697"/>
                <a:gd name="connsiteY10" fmla="*/ 131868 h 151502"/>
                <a:gd name="connsiteX11" fmla="*/ 36464 w 68697"/>
                <a:gd name="connsiteY11" fmla="*/ 61745 h 151502"/>
                <a:gd name="connsiteX12" fmla="*/ 0 w 68697"/>
                <a:gd name="connsiteY12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3659 w 68697"/>
                <a:gd name="connsiteY9" fmla="*/ 140282 h 151502"/>
                <a:gd name="connsiteX10" fmla="*/ 36464 w 68697"/>
                <a:gd name="connsiteY10" fmla="*/ 61745 h 151502"/>
                <a:gd name="connsiteX11" fmla="*/ 0 w 68697"/>
                <a:gd name="connsiteY11" fmla="*/ 37 h 151502"/>
                <a:gd name="connsiteX0" fmla="*/ 0 w 68697"/>
                <a:gd name="connsiteY0" fmla="*/ 37 h 151502"/>
                <a:gd name="connsiteX1" fmla="*/ 33659 w 68697"/>
                <a:gd name="connsiteY1" fmla="*/ 14061 h 151502"/>
                <a:gd name="connsiteX2" fmla="*/ 47684 w 68697"/>
                <a:gd name="connsiteY2" fmla="*/ 28086 h 151502"/>
                <a:gd name="connsiteX3" fmla="*/ 56099 w 68697"/>
                <a:gd name="connsiteY3" fmla="*/ 44915 h 151502"/>
                <a:gd name="connsiteX4" fmla="*/ 64513 w 68697"/>
                <a:gd name="connsiteY4" fmla="*/ 61745 h 151502"/>
                <a:gd name="connsiteX5" fmla="*/ 68005 w 68697"/>
                <a:gd name="connsiteY5" fmla="*/ 113242 h 151502"/>
                <a:gd name="connsiteX6" fmla="*/ 47684 w 68697"/>
                <a:gd name="connsiteY6" fmla="*/ 143087 h 151502"/>
                <a:gd name="connsiteX7" fmla="*/ 39269 w 68697"/>
                <a:gd name="connsiteY7" fmla="*/ 148697 h 151502"/>
                <a:gd name="connsiteX8" fmla="*/ 28050 w 68697"/>
                <a:gd name="connsiteY8" fmla="*/ 151502 h 151502"/>
                <a:gd name="connsiteX9" fmla="*/ 36464 w 68697"/>
                <a:gd name="connsiteY9" fmla="*/ 61745 h 151502"/>
                <a:gd name="connsiteX10" fmla="*/ 0 w 68697"/>
                <a:gd name="connsiteY10" fmla="*/ 37 h 151502"/>
                <a:gd name="connsiteX0" fmla="*/ 8 w 68705"/>
                <a:gd name="connsiteY0" fmla="*/ 3646 h 155111"/>
                <a:gd name="connsiteX1" fmla="*/ 33667 w 68705"/>
                <a:gd name="connsiteY1" fmla="*/ 17670 h 155111"/>
                <a:gd name="connsiteX2" fmla="*/ 47692 w 68705"/>
                <a:gd name="connsiteY2" fmla="*/ 31695 h 155111"/>
                <a:gd name="connsiteX3" fmla="*/ 56107 w 68705"/>
                <a:gd name="connsiteY3" fmla="*/ 48524 h 155111"/>
                <a:gd name="connsiteX4" fmla="*/ 64521 w 68705"/>
                <a:gd name="connsiteY4" fmla="*/ 65354 h 155111"/>
                <a:gd name="connsiteX5" fmla="*/ 68013 w 68705"/>
                <a:gd name="connsiteY5" fmla="*/ 116851 h 155111"/>
                <a:gd name="connsiteX6" fmla="*/ 47692 w 68705"/>
                <a:gd name="connsiteY6" fmla="*/ 146696 h 155111"/>
                <a:gd name="connsiteX7" fmla="*/ 39277 w 68705"/>
                <a:gd name="connsiteY7" fmla="*/ 152306 h 155111"/>
                <a:gd name="connsiteX8" fmla="*/ 28058 w 68705"/>
                <a:gd name="connsiteY8" fmla="*/ 155111 h 155111"/>
                <a:gd name="connsiteX9" fmla="*/ 36472 w 68705"/>
                <a:gd name="connsiteY9" fmla="*/ 79642 h 155111"/>
                <a:gd name="connsiteX10" fmla="*/ 8 w 68705"/>
                <a:gd name="connsiteY10" fmla="*/ 3646 h 155111"/>
                <a:gd name="connsiteX0" fmla="*/ 8 w 68705"/>
                <a:gd name="connsiteY0" fmla="*/ 3646 h 155111"/>
                <a:gd name="connsiteX1" fmla="*/ 33667 w 68705"/>
                <a:gd name="connsiteY1" fmla="*/ 17670 h 155111"/>
                <a:gd name="connsiteX2" fmla="*/ 47692 w 68705"/>
                <a:gd name="connsiteY2" fmla="*/ 31695 h 155111"/>
                <a:gd name="connsiteX3" fmla="*/ 56107 w 68705"/>
                <a:gd name="connsiteY3" fmla="*/ 48524 h 155111"/>
                <a:gd name="connsiteX4" fmla="*/ 64521 w 68705"/>
                <a:gd name="connsiteY4" fmla="*/ 65354 h 155111"/>
                <a:gd name="connsiteX5" fmla="*/ 68013 w 68705"/>
                <a:gd name="connsiteY5" fmla="*/ 116851 h 155111"/>
                <a:gd name="connsiteX6" fmla="*/ 47692 w 68705"/>
                <a:gd name="connsiteY6" fmla="*/ 146696 h 155111"/>
                <a:gd name="connsiteX7" fmla="*/ 39277 w 68705"/>
                <a:gd name="connsiteY7" fmla="*/ 152306 h 155111"/>
                <a:gd name="connsiteX8" fmla="*/ 28058 w 68705"/>
                <a:gd name="connsiteY8" fmla="*/ 155111 h 155111"/>
                <a:gd name="connsiteX9" fmla="*/ 36472 w 68705"/>
                <a:gd name="connsiteY9" fmla="*/ 79642 h 155111"/>
                <a:gd name="connsiteX10" fmla="*/ 8 w 68705"/>
                <a:gd name="connsiteY10" fmla="*/ 3646 h 155111"/>
                <a:gd name="connsiteX0" fmla="*/ 8 w 68705"/>
                <a:gd name="connsiteY0" fmla="*/ 3646 h 155111"/>
                <a:gd name="connsiteX1" fmla="*/ 33667 w 68705"/>
                <a:gd name="connsiteY1" fmla="*/ 17670 h 155111"/>
                <a:gd name="connsiteX2" fmla="*/ 47692 w 68705"/>
                <a:gd name="connsiteY2" fmla="*/ 31695 h 155111"/>
                <a:gd name="connsiteX3" fmla="*/ 56107 w 68705"/>
                <a:gd name="connsiteY3" fmla="*/ 48524 h 155111"/>
                <a:gd name="connsiteX4" fmla="*/ 64521 w 68705"/>
                <a:gd name="connsiteY4" fmla="*/ 65354 h 155111"/>
                <a:gd name="connsiteX5" fmla="*/ 68013 w 68705"/>
                <a:gd name="connsiteY5" fmla="*/ 116851 h 155111"/>
                <a:gd name="connsiteX6" fmla="*/ 47692 w 68705"/>
                <a:gd name="connsiteY6" fmla="*/ 146696 h 155111"/>
                <a:gd name="connsiteX7" fmla="*/ 39277 w 68705"/>
                <a:gd name="connsiteY7" fmla="*/ 152306 h 155111"/>
                <a:gd name="connsiteX8" fmla="*/ 28058 w 68705"/>
                <a:gd name="connsiteY8" fmla="*/ 155111 h 155111"/>
                <a:gd name="connsiteX9" fmla="*/ 36472 w 68705"/>
                <a:gd name="connsiteY9" fmla="*/ 79642 h 155111"/>
                <a:gd name="connsiteX10" fmla="*/ 8 w 68705"/>
                <a:gd name="connsiteY10" fmla="*/ 3646 h 155111"/>
                <a:gd name="connsiteX0" fmla="*/ 0 w 68697"/>
                <a:gd name="connsiteY0" fmla="*/ 1398 h 152863"/>
                <a:gd name="connsiteX1" fmla="*/ 47684 w 68697"/>
                <a:gd name="connsiteY1" fmla="*/ 29447 h 152863"/>
                <a:gd name="connsiteX2" fmla="*/ 56099 w 68697"/>
                <a:gd name="connsiteY2" fmla="*/ 46276 h 152863"/>
                <a:gd name="connsiteX3" fmla="*/ 64513 w 68697"/>
                <a:gd name="connsiteY3" fmla="*/ 63106 h 152863"/>
                <a:gd name="connsiteX4" fmla="*/ 68005 w 68697"/>
                <a:gd name="connsiteY4" fmla="*/ 114603 h 152863"/>
                <a:gd name="connsiteX5" fmla="*/ 47684 w 68697"/>
                <a:gd name="connsiteY5" fmla="*/ 144448 h 152863"/>
                <a:gd name="connsiteX6" fmla="*/ 39269 w 68697"/>
                <a:gd name="connsiteY6" fmla="*/ 150058 h 152863"/>
                <a:gd name="connsiteX7" fmla="*/ 28050 w 68697"/>
                <a:gd name="connsiteY7" fmla="*/ 152863 h 152863"/>
                <a:gd name="connsiteX8" fmla="*/ 36464 w 68697"/>
                <a:gd name="connsiteY8" fmla="*/ 77394 h 152863"/>
                <a:gd name="connsiteX9" fmla="*/ 0 w 68697"/>
                <a:gd name="connsiteY9" fmla="*/ 1398 h 152863"/>
                <a:gd name="connsiteX0" fmla="*/ 0 w 68697"/>
                <a:gd name="connsiteY0" fmla="*/ 465 h 151930"/>
                <a:gd name="connsiteX1" fmla="*/ 56099 w 68697"/>
                <a:gd name="connsiteY1" fmla="*/ 45343 h 151930"/>
                <a:gd name="connsiteX2" fmla="*/ 64513 w 68697"/>
                <a:gd name="connsiteY2" fmla="*/ 62173 h 151930"/>
                <a:gd name="connsiteX3" fmla="*/ 68005 w 68697"/>
                <a:gd name="connsiteY3" fmla="*/ 113670 h 151930"/>
                <a:gd name="connsiteX4" fmla="*/ 47684 w 68697"/>
                <a:gd name="connsiteY4" fmla="*/ 143515 h 151930"/>
                <a:gd name="connsiteX5" fmla="*/ 39269 w 68697"/>
                <a:gd name="connsiteY5" fmla="*/ 149125 h 151930"/>
                <a:gd name="connsiteX6" fmla="*/ 28050 w 68697"/>
                <a:gd name="connsiteY6" fmla="*/ 151930 h 151930"/>
                <a:gd name="connsiteX7" fmla="*/ 36464 w 68697"/>
                <a:gd name="connsiteY7" fmla="*/ 76461 h 151930"/>
                <a:gd name="connsiteX8" fmla="*/ 0 w 68697"/>
                <a:gd name="connsiteY8" fmla="*/ 465 h 151930"/>
                <a:gd name="connsiteX0" fmla="*/ 0 w 68697"/>
                <a:gd name="connsiteY0" fmla="*/ 91 h 151556"/>
                <a:gd name="connsiteX1" fmla="*/ 64513 w 68697"/>
                <a:gd name="connsiteY1" fmla="*/ 61799 h 151556"/>
                <a:gd name="connsiteX2" fmla="*/ 68005 w 68697"/>
                <a:gd name="connsiteY2" fmla="*/ 113296 h 151556"/>
                <a:gd name="connsiteX3" fmla="*/ 47684 w 68697"/>
                <a:gd name="connsiteY3" fmla="*/ 143141 h 151556"/>
                <a:gd name="connsiteX4" fmla="*/ 39269 w 68697"/>
                <a:gd name="connsiteY4" fmla="*/ 148751 h 151556"/>
                <a:gd name="connsiteX5" fmla="*/ 28050 w 68697"/>
                <a:gd name="connsiteY5" fmla="*/ 151556 h 151556"/>
                <a:gd name="connsiteX6" fmla="*/ 36464 w 68697"/>
                <a:gd name="connsiteY6" fmla="*/ 76087 h 151556"/>
                <a:gd name="connsiteX7" fmla="*/ 0 w 68697"/>
                <a:gd name="connsiteY7" fmla="*/ 91 h 151556"/>
                <a:gd name="connsiteX0" fmla="*/ 0 w 66321"/>
                <a:gd name="connsiteY0" fmla="*/ 91 h 151556"/>
                <a:gd name="connsiteX1" fmla="*/ 64513 w 66321"/>
                <a:gd name="connsiteY1" fmla="*/ 61799 h 151556"/>
                <a:gd name="connsiteX2" fmla="*/ 47684 w 66321"/>
                <a:gd name="connsiteY2" fmla="*/ 143141 h 151556"/>
                <a:gd name="connsiteX3" fmla="*/ 39269 w 66321"/>
                <a:gd name="connsiteY3" fmla="*/ 148751 h 151556"/>
                <a:gd name="connsiteX4" fmla="*/ 28050 w 66321"/>
                <a:gd name="connsiteY4" fmla="*/ 151556 h 151556"/>
                <a:gd name="connsiteX5" fmla="*/ 36464 w 66321"/>
                <a:gd name="connsiteY5" fmla="*/ 76087 h 151556"/>
                <a:gd name="connsiteX6" fmla="*/ 0 w 66321"/>
                <a:gd name="connsiteY6" fmla="*/ 91 h 151556"/>
                <a:gd name="connsiteX0" fmla="*/ 0 w 65571"/>
                <a:gd name="connsiteY0" fmla="*/ 91 h 155967"/>
                <a:gd name="connsiteX1" fmla="*/ 64513 w 65571"/>
                <a:gd name="connsiteY1" fmla="*/ 61799 h 155967"/>
                <a:gd name="connsiteX2" fmla="*/ 39269 w 65571"/>
                <a:gd name="connsiteY2" fmla="*/ 148751 h 155967"/>
                <a:gd name="connsiteX3" fmla="*/ 28050 w 65571"/>
                <a:gd name="connsiteY3" fmla="*/ 151556 h 155967"/>
                <a:gd name="connsiteX4" fmla="*/ 36464 w 65571"/>
                <a:gd name="connsiteY4" fmla="*/ 76087 h 155967"/>
                <a:gd name="connsiteX5" fmla="*/ 0 w 65571"/>
                <a:gd name="connsiteY5" fmla="*/ 91 h 155967"/>
                <a:gd name="connsiteX0" fmla="*/ 0 w 64925"/>
                <a:gd name="connsiteY0" fmla="*/ 91 h 151556"/>
                <a:gd name="connsiteX1" fmla="*/ 64513 w 64925"/>
                <a:gd name="connsiteY1" fmla="*/ 61799 h 151556"/>
                <a:gd name="connsiteX2" fmla="*/ 28050 w 64925"/>
                <a:gd name="connsiteY2" fmla="*/ 151556 h 151556"/>
                <a:gd name="connsiteX3" fmla="*/ 36464 w 64925"/>
                <a:gd name="connsiteY3" fmla="*/ 76087 h 151556"/>
                <a:gd name="connsiteX4" fmla="*/ 0 w 64925"/>
                <a:gd name="connsiteY4" fmla="*/ 91 h 151556"/>
                <a:gd name="connsiteX0" fmla="*/ 530 w 70173"/>
                <a:gd name="connsiteY0" fmla="*/ 0 h 151465"/>
                <a:gd name="connsiteX1" fmla="*/ 69805 w 70173"/>
                <a:gd name="connsiteY1" fmla="*/ 75996 h 151465"/>
                <a:gd name="connsiteX2" fmla="*/ 28580 w 70173"/>
                <a:gd name="connsiteY2" fmla="*/ 151465 h 151465"/>
                <a:gd name="connsiteX3" fmla="*/ 36994 w 70173"/>
                <a:gd name="connsiteY3" fmla="*/ 75996 h 151465"/>
                <a:gd name="connsiteX4" fmla="*/ 530 w 70173"/>
                <a:gd name="connsiteY4" fmla="*/ 0 h 151465"/>
                <a:gd name="connsiteX0" fmla="*/ 530 w 69805"/>
                <a:gd name="connsiteY0" fmla="*/ 0 h 151465"/>
                <a:gd name="connsiteX1" fmla="*/ 69805 w 69805"/>
                <a:gd name="connsiteY1" fmla="*/ 75996 h 151465"/>
                <a:gd name="connsiteX2" fmla="*/ 28580 w 69805"/>
                <a:gd name="connsiteY2" fmla="*/ 151465 h 151465"/>
                <a:gd name="connsiteX3" fmla="*/ 36994 w 69805"/>
                <a:gd name="connsiteY3" fmla="*/ 75996 h 151465"/>
                <a:gd name="connsiteX4" fmla="*/ 530 w 69805"/>
                <a:gd name="connsiteY4" fmla="*/ 0 h 151465"/>
                <a:gd name="connsiteX0" fmla="*/ 530 w 69805"/>
                <a:gd name="connsiteY0" fmla="*/ 0 h 151465"/>
                <a:gd name="connsiteX1" fmla="*/ 69805 w 69805"/>
                <a:gd name="connsiteY1" fmla="*/ 75996 h 151465"/>
                <a:gd name="connsiteX2" fmla="*/ 28580 w 69805"/>
                <a:gd name="connsiteY2" fmla="*/ 151465 h 151465"/>
                <a:gd name="connsiteX3" fmla="*/ 36994 w 69805"/>
                <a:gd name="connsiteY3" fmla="*/ 75996 h 151465"/>
                <a:gd name="connsiteX4" fmla="*/ 530 w 69805"/>
                <a:gd name="connsiteY4" fmla="*/ 0 h 151465"/>
                <a:gd name="connsiteX0" fmla="*/ 342 w 62473"/>
                <a:gd name="connsiteY0" fmla="*/ 55 h 151520"/>
                <a:gd name="connsiteX1" fmla="*/ 62473 w 62473"/>
                <a:gd name="connsiteY1" fmla="*/ 68907 h 151520"/>
                <a:gd name="connsiteX2" fmla="*/ 28392 w 62473"/>
                <a:gd name="connsiteY2" fmla="*/ 151520 h 151520"/>
                <a:gd name="connsiteX3" fmla="*/ 36806 w 62473"/>
                <a:gd name="connsiteY3" fmla="*/ 76051 h 151520"/>
                <a:gd name="connsiteX4" fmla="*/ 342 w 62473"/>
                <a:gd name="connsiteY4" fmla="*/ 55 h 151520"/>
                <a:gd name="connsiteX0" fmla="*/ 336 w 62467"/>
                <a:gd name="connsiteY0" fmla="*/ 55 h 161045"/>
                <a:gd name="connsiteX1" fmla="*/ 62467 w 62467"/>
                <a:gd name="connsiteY1" fmla="*/ 68907 h 161045"/>
                <a:gd name="connsiteX2" fmla="*/ 16480 w 62467"/>
                <a:gd name="connsiteY2" fmla="*/ 161045 h 161045"/>
                <a:gd name="connsiteX3" fmla="*/ 36800 w 62467"/>
                <a:gd name="connsiteY3" fmla="*/ 76051 h 161045"/>
                <a:gd name="connsiteX4" fmla="*/ 336 w 62467"/>
                <a:gd name="connsiteY4" fmla="*/ 55 h 161045"/>
                <a:gd name="connsiteX0" fmla="*/ 513 w 62644"/>
                <a:gd name="connsiteY0" fmla="*/ 55 h 161045"/>
                <a:gd name="connsiteX1" fmla="*/ 62644 w 62644"/>
                <a:gd name="connsiteY1" fmla="*/ 68907 h 161045"/>
                <a:gd name="connsiteX2" fmla="*/ 16657 w 62644"/>
                <a:gd name="connsiteY2" fmla="*/ 161045 h 161045"/>
                <a:gd name="connsiteX3" fmla="*/ 32214 w 62644"/>
                <a:gd name="connsiteY3" fmla="*/ 76051 h 161045"/>
                <a:gd name="connsiteX4" fmla="*/ 513 w 62644"/>
                <a:gd name="connsiteY4" fmla="*/ 55 h 161045"/>
                <a:gd name="connsiteX0" fmla="*/ 663 w 67556"/>
                <a:gd name="connsiteY0" fmla="*/ 55 h 161045"/>
                <a:gd name="connsiteX1" fmla="*/ 67556 w 67556"/>
                <a:gd name="connsiteY1" fmla="*/ 68907 h 161045"/>
                <a:gd name="connsiteX2" fmla="*/ 16807 w 67556"/>
                <a:gd name="connsiteY2" fmla="*/ 161045 h 161045"/>
                <a:gd name="connsiteX3" fmla="*/ 32364 w 67556"/>
                <a:gd name="connsiteY3" fmla="*/ 76051 h 161045"/>
                <a:gd name="connsiteX4" fmla="*/ 663 w 67556"/>
                <a:gd name="connsiteY4" fmla="*/ 55 h 161045"/>
                <a:gd name="connsiteX0" fmla="*/ 663 w 67556"/>
                <a:gd name="connsiteY0" fmla="*/ 55 h 161045"/>
                <a:gd name="connsiteX1" fmla="*/ 67556 w 67556"/>
                <a:gd name="connsiteY1" fmla="*/ 68907 h 161045"/>
                <a:gd name="connsiteX2" fmla="*/ 16807 w 67556"/>
                <a:gd name="connsiteY2" fmla="*/ 161045 h 161045"/>
                <a:gd name="connsiteX3" fmla="*/ 32364 w 67556"/>
                <a:gd name="connsiteY3" fmla="*/ 76051 h 161045"/>
                <a:gd name="connsiteX4" fmla="*/ 663 w 67556"/>
                <a:gd name="connsiteY4" fmla="*/ 55 h 161045"/>
                <a:gd name="connsiteX0" fmla="*/ 743 w 70018"/>
                <a:gd name="connsiteY0" fmla="*/ 6 h 160996"/>
                <a:gd name="connsiteX1" fmla="*/ 70018 w 70018"/>
                <a:gd name="connsiteY1" fmla="*/ 73620 h 160996"/>
                <a:gd name="connsiteX2" fmla="*/ 16887 w 70018"/>
                <a:gd name="connsiteY2" fmla="*/ 160996 h 160996"/>
                <a:gd name="connsiteX3" fmla="*/ 32444 w 70018"/>
                <a:gd name="connsiteY3" fmla="*/ 76002 h 160996"/>
                <a:gd name="connsiteX4" fmla="*/ 743 w 70018"/>
                <a:gd name="connsiteY4" fmla="*/ 6 h 160996"/>
                <a:gd name="connsiteX0" fmla="*/ 743 w 70018"/>
                <a:gd name="connsiteY0" fmla="*/ 6 h 160996"/>
                <a:gd name="connsiteX1" fmla="*/ 70018 w 70018"/>
                <a:gd name="connsiteY1" fmla="*/ 73620 h 160996"/>
                <a:gd name="connsiteX2" fmla="*/ 16887 w 70018"/>
                <a:gd name="connsiteY2" fmla="*/ 160996 h 160996"/>
                <a:gd name="connsiteX3" fmla="*/ 32444 w 70018"/>
                <a:gd name="connsiteY3" fmla="*/ 76002 h 160996"/>
                <a:gd name="connsiteX4" fmla="*/ 743 w 70018"/>
                <a:gd name="connsiteY4" fmla="*/ 6 h 160996"/>
                <a:gd name="connsiteX0" fmla="*/ 743 w 70018"/>
                <a:gd name="connsiteY0" fmla="*/ 6 h 160996"/>
                <a:gd name="connsiteX1" fmla="*/ 70018 w 70018"/>
                <a:gd name="connsiteY1" fmla="*/ 73620 h 160996"/>
                <a:gd name="connsiteX2" fmla="*/ 16887 w 70018"/>
                <a:gd name="connsiteY2" fmla="*/ 160996 h 160996"/>
                <a:gd name="connsiteX3" fmla="*/ 32444 w 70018"/>
                <a:gd name="connsiteY3" fmla="*/ 76002 h 160996"/>
                <a:gd name="connsiteX4" fmla="*/ 743 w 70018"/>
                <a:gd name="connsiteY4" fmla="*/ 6 h 160996"/>
                <a:gd name="connsiteX0" fmla="*/ 701 w 69976"/>
                <a:gd name="connsiteY0" fmla="*/ 6 h 160996"/>
                <a:gd name="connsiteX1" fmla="*/ 69976 w 69976"/>
                <a:gd name="connsiteY1" fmla="*/ 73620 h 160996"/>
                <a:gd name="connsiteX2" fmla="*/ 16845 w 69976"/>
                <a:gd name="connsiteY2" fmla="*/ 160996 h 160996"/>
                <a:gd name="connsiteX3" fmla="*/ 32402 w 69976"/>
                <a:gd name="connsiteY3" fmla="*/ 76002 h 160996"/>
                <a:gd name="connsiteX4" fmla="*/ 701 w 69976"/>
                <a:gd name="connsiteY4" fmla="*/ 6 h 160996"/>
                <a:gd name="connsiteX0" fmla="*/ 741 w 70016"/>
                <a:gd name="connsiteY0" fmla="*/ 6 h 160996"/>
                <a:gd name="connsiteX1" fmla="*/ 70016 w 70016"/>
                <a:gd name="connsiteY1" fmla="*/ 73620 h 160996"/>
                <a:gd name="connsiteX2" fmla="*/ 16885 w 70016"/>
                <a:gd name="connsiteY2" fmla="*/ 160996 h 160996"/>
                <a:gd name="connsiteX3" fmla="*/ 32442 w 70016"/>
                <a:gd name="connsiteY3" fmla="*/ 76002 h 160996"/>
                <a:gd name="connsiteX4" fmla="*/ 741 w 70016"/>
                <a:gd name="connsiteY4" fmla="*/ 6 h 160996"/>
                <a:gd name="connsiteX0" fmla="*/ 741 w 70016"/>
                <a:gd name="connsiteY0" fmla="*/ 13 h 161003"/>
                <a:gd name="connsiteX1" fmla="*/ 70016 w 70016"/>
                <a:gd name="connsiteY1" fmla="*/ 80770 h 161003"/>
                <a:gd name="connsiteX2" fmla="*/ 16885 w 70016"/>
                <a:gd name="connsiteY2" fmla="*/ 161003 h 161003"/>
                <a:gd name="connsiteX3" fmla="*/ 32442 w 70016"/>
                <a:gd name="connsiteY3" fmla="*/ 76009 h 161003"/>
                <a:gd name="connsiteX4" fmla="*/ 741 w 70016"/>
                <a:gd name="connsiteY4" fmla="*/ 13 h 16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16" h="161003">
                  <a:moveTo>
                    <a:pt x="741" y="13"/>
                  </a:moveTo>
                  <a:cubicBezTo>
                    <a:pt x="7003" y="806"/>
                    <a:pt x="63444" y="26184"/>
                    <a:pt x="70016" y="80770"/>
                  </a:cubicBezTo>
                  <a:cubicBezTo>
                    <a:pt x="69928" y="129827"/>
                    <a:pt x="21560" y="158622"/>
                    <a:pt x="16885" y="161003"/>
                  </a:cubicBezTo>
                  <a:cubicBezTo>
                    <a:pt x="16418" y="146511"/>
                    <a:pt x="34744" y="114680"/>
                    <a:pt x="32442" y="76009"/>
                  </a:cubicBezTo>
                  <a:cubicBezTo>
                    <a:pt x="29844" y="32374"/>
                    <a:pt x="-5521" y="-780"/>
                    <a:pt x="741" y="13"/>
                  </a:cubicBez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857235900"/>
      </p:ext>
    </p:extLst>
  </p:cSld>
  <p:clrMapOvr>
    <a:masterClrMapping/>
  </p:clrMapOvr>
</p:sld>
</file>

<file path=ppt/theme/theme1.xml><?xml version="1.0" encoding="utf-8"?>
<a:theme xmlns:a="http://schemas.openxmlformats.org/drawingml/2006/main" name="DSPANZ">
  <a:themeElements>
    <a:clrScheme name="Simple Light">
      <a:dk1>
        <a:srgbClr val="17173B"/>
      </a:dk1>
      <a:lt1>
        <a:srgbClr val="FFFFFF"/>
      </a:lt1>
      <a:dk2>
        <a:srgbClr val="151539"/>
      </a:dk2>
      <a:lt2>
        <a:srgbClr val="EEEEEE"/>
      </a:lt2>
      <a:accent1>
        <a:srgbClr val="FF004F"/>
      </a:accent1>
      <a:accent2>
        <a:srgbClr val="6E0DFF"/>
      </a:accent2>
      <a:accent3>
        <a:srgbClr val="00CF80"/>
      </a:accent3>
      <a:accent4>
        <a:srgbClr val="FFBF00"/>
      </a:accent4>
      <a:accent5>
        <a:srgbClr val="29D1F0"/>
      </a:accent5>
      <a:accent6>
        <a:srgbClr val="CCCCCC"/>
      </a:accent6>
      <a:hlink>
        <a:srgbClr val="1717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362DC883D5D45BCE4D341127AACB4" ma:contentTypeVersion="16" ma:contentTypeDescription="Create a new document." ma:contentTypeScope="" ma:versionID="38142261098b4d0813a8bee1f70a0f6e">
  <xsd:schema xmlns:xsd="http://www.w3.org/2001/XMLSchema" xmlns:xs="http://www.w3.org/2001/XMLSchema" xmlns:p="http://schemas.microsoft.com/office/2006/metadata/properties" xmlns:ns2="7018d72f-b1af-47ae-be24-dd755c6b5d31" xmlns:ns3="6ebae218-e99a-455d-bd1e-abf787c58e22" targetNamespace="http://schemas.microsoft.com/office/2006/metadata/properties" ma:root="true" ma:fieldsID="77207be17f1d82f576e284d69e13ee72" ns2:_="" ns3:_="">
    <xsd:import namespace="7018d72f-b1af-47ae-be24-dd755c6b5d31"/>
    <xsd:import namespace="6ebae218-e99a-455d-bd1e-abf787c58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8d72f-b1af-47ae-be24-dd755c6b5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3c0f25-fb00-454a-a893-fa9256806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ae218-e99a-455d-bd1e-abf787c58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aa0c13-6196-42dd-8885-272513883159}" ma:internalName="TaxCatchAll" ma:showField="CatchAllData" ma:web="6ebae218-e99a-455d-bd1e-abf787c58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18d72f-b1af-47ae-be24-dd755c6b5d31">
      <Terms xmlns="http://schemas.microsoft.com/office/infopath/2007/PartnerControls"/>
    </lcf76f155ced4ddcb4097134ff3c332f>
    <TaxCatchAll xmlns="6ebae218-e99a-455d-bd1e-abf787c58e22" xsi:nil="true"/>
  </documentManagement>
</p:properties>
</file>

<file path=customXml/itemProps1.xml><?xml version="1.0" encoding="utf-8"?>
<ds:datastoreItem xmlns:ds="http://schemas.openxmlformats.org/officeDocument/2006/customXml" ds:itemID="{AD04077F-0178-491F-B5B8-474225FB4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8d72f-b1af-47ae-be24-dd755c6b5d31"/>
    <ds:schemaRef ds:uri="6ebae218-e99a-455d-bd1e-abf787c58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3BAC72-D699-4E70-8845-CFADE757A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7F1EBD-E431-483B-A601-CB8B273E9452}">
  <ds:schemaRefs>
    <ds:schemaRef ds:uri="http://schemas.microsoft.com/office/2006/metadata/properties"/>
    <ds:schemaRef ds:uri="http://schemas.microsoft.com/office/infopath/2007/PartnerControls"/>
    <ds:schemaRef ds:uri="7018d72f-b1af-47ae-be24-dd755c6b5d31"/>
    <ds:schemaRef ds:uri="6ebae218-e99a-455d-bd1e-abf787c58e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2090</Words>
  <Application>Microsoft Office PowerPoint</Application>
  <PresentationFormat>On-screen Show (16:9)</PresentationFormat>
  <Paragraphs>222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DSPANZ</vt:lpstr>
      <vt:lpstr>Digital Service Providers Australia New Zealand</vt:lpstr>
      <vt:lpstr>Focus Group Purpose &amp; Expected Outcomes</vt:lpstr>
      <vt:lpstr>Today’s Agenda</vt:lpstr>
      <vt:lpstr>Actions (working notes)</vt:lpstr>
      <vt:lpstr>Agreed principles / recommended practice (working notes)</vt:lpstr>
      <vt:lpstr>Agreed principles / recommended practice (Cont.) </vt:lpstr>
      <vt:lpstr>Access Point/SMP Switch &amp; Exit scenarios</vt:lpstr>
      <vt:lpstr>Scenario 1.1  – LRG user initiated switch</vt:lpstr>
      <vt:lpstr>Scenario 1.2  –  SME initiated switch – switching BMS  </vt:lpstr>
      <vt:lpstr>Scenario 1.3  –  SME initiated switch to use an add-on  </vt:lpstr>
      <vt:lpstr>Scenario 2.1 –  BMS initiated switch (changing partner AP)  </vt:lpstr>
      <vt:lpstr>Scenario 2.2  –  BMS initiated switch: BMS removing an end user  </vt:lpstr>
      <vt:lpstr>Scenario 3.1   –  AP initiated switch   </vt:lpstr>
      <vt:lpstr>Scenario 3.2  –  AP initiated switch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Service Providers Australia New Zealand</dc:title>
  <dc:creator>Joshua Eckersley</dc:creator>
  <cp:lastModifiedBy>Chao Wang</cp:lastModifiedBy>
  <cp:revision>349</cp:revision>
  <dcterms:modified xsi:type="dcterms:W3CDTF">2022-07-07T04:17:49Z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0x010100CBF362DC883D5D45BCE4D341127AACB4</vt:lpwstr>
  </property>
  <property fmtid="{D5CDD505-2E9C-101B-9397-08002B2CF9AE}" pid="3" name="MediaServiceImageTags">
    <vt:lpwstr/>
  </property>
</Properties>
</file>